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notesMasterIdLst>
    <p:notesMasterId r:id="rId20"/>
  </p:notesMasterIdLst>
  <p:handoutMasterIdLst>
    <p:handoutMasterId r:id="rId21"/>
  </p:handoutMasterIdLst>
  <p:sldIdLst>
    <p:sldId id="256" r:id="rId2"/>
    <p:sldId id="258" r:id="rId3"/>
    <p:sldId id="269" r:id="rId4"/>
    <p:sldId id="263" r:id="rId5"/>
    <p:sldId id="259" r:id="rId6"/>
    <p:sldId id="261" r:id="rId7"/>
    <p:sldId id="264" r:id="rId8"/>
    <p:sldId id="265" r:id="rId9"/>
    <p:sldId id="267" r:id="rId10"/>
    <p:sldId id="271" r:id="rId11"/>
    <p:sldId id="262" r:id="rId12"/>
    <p:sldId id="275" r:id="rId13"/>
    <p:sldId id="272" r:id="rId14"/>
    <p:sldId id="266" r:id="rId15"/>
    <p:sldId id="273" r:id="rId16"/>
    <p:sldId id="274" r:id="rId17"/>
    <p:sldId id="268" r:id="rId18"/>
    <p:sldId id="257"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0704" autoAdjust="0"/>
  </p:normalViewPr>
  <p:slideViewPr>
    <p:cSldViewPr snapToGrid="0">
      <p:cViewPr varScale="1">
        <p:scale>
          <a:sx n="72" d="100"/>
          <a:sy n="72" d="100"/>
        </p:scale>
        <p:origin x="1224"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DB598DF-5463-4EE5-A865-734A30D9F9B7}" type="doc">
      <dgm:prSet loTypeId="urn:microsoft.com/office/officeart/2005/8/layout/hProcess9" loCatId="process" qsTypeId="urn:microsoft.com/office/officeart/2005/8/quickstyle/3d1" qsCatId="3D" csTypeId="urn:microsoft.com/office/officeart/2005/8/colors/accent1_2" csCatId="accent1" phldr="1"/>
      <dgm:spPr/>
      <dgm:t>
        <a:bodyPr/>
        <a:lstStyle/>
        <a:p>
          <a:endParaRPr lang="en-GB"/>
        </a:p>
      </dgm:t>
    </dgm:pt>
    <dgm:pt modelId="{EA1BE1D7-EB10-4DFF-9504-E946F6F9D6D8}">
      <dgm:prSet custT="1"/>
      <dgm:spPr>
        <a:solidFill>
          <a:schemeClr val="accent3">
            <a:lumMod val="75000"/>
          </a:schemeClr>
        </a:solidFill>
        <a:ln>
          <a:solidFill>
            <a:schemeClr val="tx1"/>
          </a:solidFill>
        </a:ln>
      </dgm:spPr>
      <dgm:t>
        <a:bodyPr/>
        <a:lstStyle/>
        <a:p>
          <a:r>
            <a:rPr lang="en-US" sz="1600" dirty="0"/>
            <a:t>Clear Design</a:t>
          </a:r>
          <a:endParaRPr lang="en-GB" sz="1600" dirty="0"/>
        </a:p>
      </dgm:t>
    </dgm:pt>
    <dgm:pt modelId="{B0FAE741-C7D1-4E8E-A9C3-B4CFF397C578}" type="parTrans" cxnId="{73F170F5-7594-443E-851C-FABA1B19C9DE}">
      <dgm:prSet/>
      <dgm:spPr/>
      <dgm:t>
        <a:bodyPr/>
        <a:lstStyle/>
        <a:p>
          <a:endParaRPr lang="en-GB"/>
        </a:p>
      </dgm:t>
    </dgm:pt>
    <dgm:pt modelId="{91BF4954-31A1-4409-9712-58F6B3F87308}" type="sibTrans" cxnId="{73F170F5-7594-443E-851C-FABA1B19C9DE}">
      <dgm:prSet/>
      <dgm:spPr/>
      <dgm:t>
        <a:bodyPr/>
        <a:lstStyle/>
        <a:p>
          <a:endParaRPr lang="en-GB"/>
        </a:p>
      </dgm:t>
    </dgm:pt>
    <dgm:pt modelId="{851AAB09-9912-4661-BCE3-9BF915AB8DEA}">
      <dgm:prSet custT="1"/>
      <dgm:spPr>
        <a:solidFill>
          <a:schemeClr val="accent3">
            <a:lumMod val="75000"/>
          </a:schemeClr>
        </a:solidFill>
        <a:ln>
          <a:solidFill>
            <a:schemeClr val="tx1"/>
          </a:solidFill>
        </a:ln>
      </dgm:spPr>
      <dgm:t>
        <a:bodyPr/>
        <a:lstStyle/>
        <a:p>
          <a:r>
            <a:rPr lang="en-US" sz="1300" dirty="0"/>
            <a:t>Intuitive Interface</a:t>
          </a:r>
          <a:endParaRPr lang="en-GB" sz="1300" dirty="0"/>
        </a:p>
      </dgm:t>
    </dgm:pt>
    <dgm:pt modelId="{4CAD0FA9-BE4C-45CF-AB0C-F5ECA6AF32CD}" type="parTrans" cxnId="{F7382D69-0EE0-4718-98EC-E40DB9496F13}">
      <dgm:prSet/>
      <dgm:spPr/>
      <dgm:t>
        <a:bodyPr/>
        <a:lstStyle/>
        <a:p>
          <a:endParaRPr lang="en-GB"/>
        </a:p>
      </dgm:t>
    </dgm:pt>
    <dgm:pt modelId="{0DCD8790-8EC4-4AB7-9DE5-98A3512D06CE}" type="sibTrans" cxnId="{F7382D69-0EE0-4718-98EC-E40DB9496F13}">
      <dgm:prSet/>
      <dgm:spPr/>
      <dgm:t>
        <a:bodyPr/>
        <a:lstStyle/>
        <a:p>
          <a:endParaRPr lang="en-GB"/>
        </a:p>
      </dgm:t>
    </dgm:pt>
    <dgm:pt modelId="{310400AC-E0F1-4D07-9A6F-C1C61AADBB9C}">
      <dgm:prSet custT="1"/>
      <dgm:spPr>
        <a:solidFill>
          <a:schemeClr val="accent3">
            <a:lumMod val="75000"/>
          </a:schemeClr>
        </a:solidFill>
        <a:ln>
          <a:solidFill>
            <a:schemeClr val="tx1"/>
          </a:solidFill>
        </a:ln>
      </dgm:spPr>
      <dgm:t>
        <a:bodyPr/>
        <a:lstStyle/>
        <a:p>
          <a:r>
            <a:rPr lang="en-US" sz="1600" dirty="0"/>
            <a:t>E- </a:t>
          </a:r>
        </a:p>
        <a:p>
          <a:r>
            <a:rPr lang="en-US" sz="1600" dirty="0"/>
            <a:t>Basket</a:t>
          </a:r>
          <a:endParaRPr lang="en-GB" sz="1600" dirty="0"/>
        </a:p>
      </dgm:t>
    </dgm:pt>
    <dgm:pt modelId="{CEBCAFDA-B502-42B3-9778-A0F45BBE0BA0}" type="parTrans" cxnId="{94DC208A-34FD-453E-BA9B-E371373AD58A}">
      <dgm:prSet/>
      <dgm:spPr/>
      <dgm:t>
        <a:bodyPr/>
        <a:lstStyle/>
        <a:p>
          <a:endParaRPr lang="en-GB"/>
        </a:p>
      </dgm:t>
    </dgm:pt>
    <dgm:pt modelId="{2531AF04-A1E2-4765-8BCC-07B615017542}" type="sibTrans" cxnId="{94DC208A-34FD-453E-BA9B-E371373AD58A}">
      <dgm:prSet/>
      <dgm:spPr/>
      <dgm:t>
        <a:bodyPr/>
        <a:lstStyle/>
        <a:p>
          <a:endParaRPr lang="en-GB"/>
        </a:p>
      </dgm:t>
    </dgm:pt>
    <dgm:pt modelId="{5EBAFF0B-3CE6-44E0-9AFC-6C9EECBB5D09}">
      <dgm:prSet custT="1"/>
      <dgm:spPr>
        <a:solidFill>
          <a:schemeClr val="accent3">
            <a:lumMod val="75000"/>
          </a:schemeClr>
        </a:solidFill>
        <a:ln>
          <a:solidFill>
            <a:schemeClr val="tx1"/>
          </a:solidFill>
        </a:ln>
      </dgm:spPr>
      <dgm:t>
        <a:bodyPr/>
        <a:lstStyle/>
        <a:p>
          <a:r>
            <a:rPr lang="en-US" sz="1200" dirty="0"/>
            <a:t>Cards and other payment options</a:t>
          </a:r>
          <a:endParaRPr lang="en-GB" sz="1200" dirty="0"/>
        </a:p>
      </dgm:t>
    </dgm:pt>
    <dgm:pt modelId="{C9281041-E809-47C4-A62B-139724B4B6AE}" type="parTrans" cxnId="{B25FF5B5-3868-4E0A-BF44-D8C7B4D50B5B}">
      <dgm:prSet/>
      <dgm:spPr/>
      <dgm:t>
        <a:bodyPr/>
        <a:lstStyle/>
        <a:p>
          <a:endParaRPr lang="en-GB"/>
        </a:p>
      </dgm:t>
    </dgm:pt>
    <dgm:pt modelId="{77912154-3D3A-460B-BA8F-58FDA2467DA1}" type="sibTrans" cxnId="{B25FF5B5-3868-4E0A-BF44-D8C7B4D50B5B}">
      <dgm:prSet/>
      <dgm:spPr/>
      <dgm:t>
        <a:bodyPr/>
        <a:lstStyle/>
        <a:p>
          <a:endParaRPr lang="en-GB"/>
        </a:p>
      </dgm:t>
    </dgm:pt>
    <dgm:pt modelId="{72F60066-B396-48A5-AE17-B17CE16F3242}">
      <dgm:prSet custT="1"/>
      <dgm:spPr>
        <a:solidFill>
          <a:schemeClr val="accent3">
            <a:lumMod val="75000"/>
          </a:schemeClr>
        </a:solidFill>
        <a:ln>
          <a:solidFill>
            <a:schemeClr val="tx1"/>
          </a:solidFill>
        </a:ln>
      </dgm:spPr>
      <dgm:t>
        <a:bodyPr/>
        <a:lstStyle/>
        <a:p>
          <a:r>
            <a:rPr lang="en-US" sz="1300" dirty="0"/>
            <a:t>Login </a:t>
          </a:r>
        </a:p>
        <a:p>
          <a:r>
            <a:rPr lang="en-US" sz="1300" dirty="0"/>
            <a:t>And </a:t>
          </a:r>
        </a:p>
        <a:p>
          <a:r>
            <a:rPr lang="en-GB" sz="1300" dirty="0"/>
            <a:t>Registration</a:t>
          </a:r>
        </a:p>
      </dgm:t>
    </dgm:pt>
    <dgm:pt modelId="{E0BD3AC0-290D-4172-90CD-51C8D7C5FBE0}" type="parTrans" cxnId="{E71C959D-563A-4775-93AD-F2AF6E5B0E9A}">
      <dgm:prSet/>
      <dgm:spPr/>
      <dgm:t>
        <a:bodyPr/>
        <a:lstStyle/>
        <a:p>
          <a:endParaRPr lang="en-GB"/>
        </a:p>
      </dgm:t>
    </dgm:pt>
    <dgm:pt modelId="{5C2ACEC6-4330-4D4A-97DC-2619782FCE6D}" type="sibTrans" cxnId="{E71C959D-563A-4775-93AD-F2AF6E5B0E9A}">
      <dgm:prSet/>
      <dgm:spPr/>
      <dgm:t>
        <a:bodyPr/>
        <a:lstStyle/>
        <a:p>
          <a:endParaRPr lang="en-GB"/>
        </a:p>
      </dgm:t>
    </dgm:pt>
    <dgm:pt modelId="{416ABBAE-23D4-4A84-AD80-7475C5AF705B}">
      <dgm:prSet custT="1"/>
      <dgm:spPr>
        <a:solidFill>
          <a:schemeClr val="accent3">
            <a:lumMod val="75000"/>
          </a:schemeClr>
        </a:solidFill>
        <a:ln>
          <a:solidFill>
            <a:schemeClr val="tx1"/>
          </a:solidFill>
        </a:ln>
      </dgm:spPr>
      <dgm:t>
        <a:bodyPr/>
        <a:lstStyle/>
        <a:p>
          <a:r>
            <a:rPr lang="en-US" sz="1600" dirty="0"/>
            <a:t>User Page </a:t>
          </a:r>
          <a:endParaRPr lang="en-GB" sz="1600" dirty="0"/>
        </a:p>
      </dgm:t>
    </dgm:pt>
    <dgm:pt modelId="{D36627BC-F993-4824-9656-31F6D4237092}" type="parTrans" cxnId="{CFD60D60-1A2D-4150-A3F2-886AF35B8CE1}">
      <dgm:prSet/>
      <dgm:spPr/>
      <dgm:t>
        <a:bodyPr/>
        <a:lstStyle/>
        <a:p>
          <a:endParaRPr lang="en-GB"/>
        </a:p>
      </dgm:t>
    </dgm:pt>
    <dgm:pt modelId="{04D46837-18A1-4D01-88D7-EBF21A63B79B}" type="sibTrans" cxnId="{CFD60D60-1A2D-4150-A3F2-886AF35B8CE1}">
      <dgm:prSet/>
      <dgm:spPr/>
      <dgm:t>
        <a:bodyPr/>
        <a:lstStyle/>
        <a:p>
          <a:endParaRPr lang="en-GB"/>
        </a:p>
      </dgm:t>
    </dgm:pt>
    <dgm:pt modelId="{99C9A514-F727-4DB2-B845-AD1D709D1D15}">
      <dgm:prSet custT="1"/>
      <dgm:spPr>
        <a:solidFill>
          <a:schemeClr val="accent3">
            <a:lumMod val="75000"/>
          </a:schemeClr>
        </a:solidFill>
        <a:ln>
          <a:solidFill>
            <a:schemeClr val="tx1"/>
          </a:solidFill>
        </a:ln>
      </dgm:spPr>
      <dgm:t>
        <a:bodyPr/>
        <a:lstStyle/>
        <a:p>
          <a:r>
            <a:rPr lang="en-US" sz="1300" dirty="0"/>
            <a:t>Order management</a:t>
          </a:r>
          <a:endParaRPr lang="en-GB" sz="1300" dirty="0"/>
        </a:p>
      </dgm:t>
    </dgm:pt>
    <dgm:pt modelId="{2D5E397A-AB37-40FD-A88A-A70521367EE0}" type="parTrans" cxnId="{591EBF9A-6ADB-4DC4-974E-3F4221344553}">
      <dgm:prSet/>
      <dgm:spPr/>
      <dgm:t>
        <a:bodyPr/>
        <a:lstStyle/>
        <a:p>
          <a:endParaRPr lang="en-GB"/>
        </a:p>
      </dgm:t>
    </dgm:pt>
    <dgm:pt modelId="{3F97CD29-7A1B-488C-A656-EE1411BC2D20}" type="sibTrans" cxnId="{591EBF9A-6ADB-4DC4-974E-3F4221344553}">
      <dgm:prSet/>
      <dgm:spPr/>
      <dgm:t>
        <a:bodyPr/>
        <a:lstStyle/>
        <a:p>
          <a:endParaRPr lang="en-GB"/>
        </a:p>
      </dgm:t>
    </dgm:pt>
    <dgm:pt modelId="{B69CE0EF-63C6-4BF4-B1DF-E75367CFE215}">
      <dgm:prSet custT="1"/>
      <dgm:spPr>
        <a:solidFill>
          <a:schemeClr val="accent3">
            <a:lumMod val="75000"/>
          </a:schemeClr>
        </a:solidFill>
        <a:ln>
          <a:solidFill>
            <a:schemeClr val="tx1"/>
          </a:solidFill>
        </a:ln>
      </dgm:spPr>
      <dgm:t>
        <a:bodyPr/>
        <a:lstStyle/>
        <a:p>
          <a:r>
            <a:rPr lang="en-US" sz="1400" dirty="0"/>
            <a:t>Report's gene</a:t>
          </a:r>
        </a:p>
        <a:p>
          <a:r>
            <a:rPr lang="en-US" sz="1400" dirty="0"/>
            <a:t>ration</a:t>
          </a:r>
          <a:endParaRPr lang="en-GB" sz="1400" dirty="0"/>
        </a:p>
      </dgm:t>
    </dgm:pt>
    <dgm:pt modelId="{1E646AA3-119B-42F8-880A-D0984E009EFD}" type="parTrans" cxnId="{6E2937C4-99D8-4CB9-8352-EB3E97DC0A73}">
      <dgm:prSet/>
      <dgm:spPr/>
      <dgm:t>
        <a:bodyPr/>
        <a:lstStyle/>
        <a:p>
          <a:endParaRPr lang="en-GB"/>
        </a:p>
      </dgm:t>
    </dgm:pt>
    <dgm:pt modelId="{7A931238-2741-460E-8260-00F325146899}" type="sibTrans" cxnId="{6E2937C4-99D8-4CB9-8352-EB3E97DC0A73}">
      <dgm:prSet/>
      <dgm:spPr/>
      <dgm:t>
        <a:bodyPr/>
        <a:lstStyle/>
        <a:p>
          <a:endParaRPr lang="en-GB"/>
        </a:p>
      </dgm:t>
    </dgm:pt>
    <dgm:pt modelId="{B217E293-73B0-4ABD-91CE-8E84806BF98E}">
      <dgm:prSet custT="1"/>
      <dgm:spPr>
        <a:solidFill>
          <a:schemeClr val="accent3">
            <a:lumMod val="75000"/>
          </a:schemeClr>
        </a:solidFill>
        <a:ln>
          <a:solidFill>
            <a:schemeClr val="tx1"/>
          </a:solidFill>
        </a:ln>
      </dgm:spPr>
      <dgm:t>
        <a:bodyPr/>
        <a:lstStyle/>
        <a:p>
          <a:r>
            <a:rPr lang="en-US" sz="1050" dirty="0"/>
            <a:t>Clear Image and description of the items</a:t>
          </a:r>
          <a:endParaRPr lang="en-GB" sz="1050" dirty="0"/>
        </a:p>
      </dgm:t>
    </dgm:pt>
    <dgm:pt modelId="{D62DD05F-DBDD-4FDD-9013-FBAE042055E4}" type="parTrans" cxnId="{05B94D40-810D-4211-85D2-0284CD0A9EBC}">
      <dgm:prSet/>
      <dgm:spPr/>
      <dgm:t>
        <a:bodyPr/>
        <a:lstStyle/>
        <a:p>
          <a:endParaRPr lang="en-GB"/>
        </a:p>
      </dgm:t>
    </dgm:pt>
    <dgm:pt modelId="{1D990BCD-C124-4D53-A9F0-1C0F299C62C6}" type="sibTrans" cxnId="{05B94D40-810D-4211-85D2-0284CD0A9EBC}">
      <dgm:prSet/>
      <dgm:spPr/>
      <dgm:t>
        <a:bodyPr/>
        <a:lstStyle/>
        <a:p>
          <a:endParaRPr lang="en-GB"/>
        </a:p>
      </dgm:t>
    </dgm:pt>
    <dgm:pt modelId="{FB1D27C6-3182-446E-A991-4BEAC8EE4D2A}">
      <dgm:prSet custT="1"/>
      <dgm:spPr>
        <a:solidFill>
          <a:schemeClr val="accent3">
            <a:lumMod val="75000"/>
          </a:schemeClr>
        </a:solidFill>
        <a:ln>
          <a:solidFill>
            <a:schemeClr val="tx1"/>
          </a:solidFill>
        </a:ln>
      </dgm:spPr>
      <dgm:t>
        <a:bodyPr/>
        <a:lstStyle/>
        <a:p>
          <a:r>
            <a:rPr lang="en-US" sz="1100" dirty="0"/>
            <a:t>Automatic supplies order</a:t>
          </a:r>
          <a:endParaRPr lang="en-GB" sz="1100" dirty="0"/>
        </a:p>
      </dgm:t>
    </dgm:pt>
    <dgm:pt modelId="{EC82F26C-02B6-4788-B1E2-728CB33BC793}" type="parTrans" cxnId="{5846F5D6-8ABF-4544-BAFA-15DC886C6DF3}">
      <dgm:prSet/>
      <dgm:spPr/>
      <dgm:t>
        <a:bodyPr/>
        <a:lstStyle/>
        <a:p>
          <a:endParaRPr lang="en-GB"/>
        </a:p>
      </dgm:t>
    </dgm:pt>
    <dgm:pt modelId="{32EA12C6-9C4E-4759-ACA7-DEEF4FF0020B}" type="sibTrans" cxnId="{5846F5D6-8ABF-4544-BAFA-15DC886C6DF3}">
      <dgm:prSet/>
      <dgm:spPr/>
      <dgm:t>
        <a:bodyPr/>
        <a:lstStyle/>
        <a:p>
          <a:endParaRPr lang="en-GB"/>
        </a:p>
      </dgm:t>
    </dgm:pt>
    <dgm:pt modelId="{6D9F8D8A-F540-4615-BA0E-C54E5EEBB529}">
      <dgm:prSet custT="1"/>
      <dgm:spPr>
        <a:solidFill>
          <a:schemeClr val="accent3">
            <a:lumMod val="75000"/>
          </a:schemeClr>
        </a:solidFill>
        <a:ln>
          <a:solidFill>
            <a:schemeClr val="tx1"/>
          </a:solidFill>
        </a:ln>
      </dgm:spPr>
      <dgm:t>
        <a:bodyPr/>
        <a:lstStyle/>
        <a:p>
          <a:r>
            <a:rPr lang="en-US" sz="1400" dirty="0"/>
            <a:t>Sales tracking </a:t>
          </a:r>
          <a:endParaRPr lang="en-GB" sz="1400" dirty="0"/>
        </a:p>
      </dgm:t>
    </dgm:pt>
    <dgm:pt modelId="{070E155F-ADB1-4649-9D45-64E0DFAF18EA}" type="parTrans" cxnId="{7440F0D7-1271-4D97-A4F4-C388FE8C85E0}">
      <dgm:prSet/>
      <dgm:spPr/>
      <dgm:t>
        <a:bodyPr/>
        <a:lstStyle/>
        <a:p>
          <a:endParaRPr lang="en-GB"/>
        </a:p>
      </dgm:t>
    </dgm:pt>
    <dgm:pt modelId="{EDB90606-B373-4D8F-B182-607F6F9A19E8}" type="sibTrans" cxnId="{7440F0D7-1271-4D97-A4F4-C388FE8C85E0}">
      <dgm:prSet/>
      <dgm:spPr/>
      <dgm:t>
        <a:bodyPr/>
        <a:lstStyle/>
        <a:p>
          <a:endParaRPr lang="en-GB"/>
        </a:p>
      </dgm:t>
    </dgm:pt>
    <dgm:pt modelId="{74EBE233-2AAC-4758-BC9C-476926600D06}" type="pres">
      <dgm:prSet presAssocID="{3DB598DF-5463-4EE5-A865-734A30D9F9B7}" presName="CompostProcess" presStyleCnt="0">
        <dgm:presLayoutVars>
          <dgm:dir/>
          <dgm:resizeHandles val="exact"/>
        </dgm:presLayoutVars>
      </dgm:prSet>
      <dgm:spPr/>
    </dgm:pt>
    <dgm:pt modelId="{1D6539B8-08D0-48FE-9FED-3C1BD974F744}" type="pres">
      <dgm:prSet presAssocID="{3DB598DF-5463-4EE5-A865-734A30D9F9B7}" presName="arrow" presStyleLbl="bgShp" presStyleIdx="0" presStyleCnt="1"/>
      <dgm:spPr/>
    </dgm:pt>
    <dgm:pt modelId="{C5ACB27C-3BEC-455B-B2D0-90746C5A5E9C}" type="pres">
      <dgm:prSet presAssocID="{3DB598DF-5463-4EE5-A865-734A30D9F9B7}" presName="linearProcess" presStyleCnt="0"/>
      <dgm:spPr/>
    </dgm:pt>
    <dgm:pt modelId="{A1DC7B50-79C9-48A7-9475-78FC2F521D07}" type="pres">
      <dgm:prSet presAssocID="{EA1BE1D7-EB10-4DFF-9504-E946F6F9D6D8}" presName="textNode" presStyleLbl="node1" presStyleIdx="0" presStyleCnt="11">
        <dgm:presLayoutVars>
          <dgm:bulletEnabled val="1"/>
        </dgm:presLayoutVars>
      </dgm:prSet>
      <dgm:spPr/>
    </dgm:pt>
    <dgm:pt modelId="{7B53FF59-3FFE-4976-8280-C993011C0CCD}" type="pres">
      <dgm:prSet presAssocID="{91BF4954-31A1-4409-9712-58F6B3F87308}" presName="sibTrans" presStyleCnt="0"/>
      <dgm:spPr/>
    </dgm:pt>
    <dgm:pt modelId="{A67BC97F-573E-4DE7-9EFC-46BE396991AB}" type="pres">
      <dgm:prSet presAssocID="{851AAB09-9912-4661-BCE3-9BF915AB8DEA}" presName="textNode" presStyleLbl="node1" presStyleIdx="1" presStyleCnt="11">
        <dgm:presLayoutVars>
          <dgm:bulletEnabled val="1"/>
        </dgm:presLayoutVars>
      </dgm:prSet>
      <dgm:spPr/>
    </dgm:pt>
    <dgm:pt modelId="{E9FCC2DF-5FCD-4995-A3AE-D0696919A2BC}" type="pres">
      <dgm:prSet presAssocID="{0DCD8790-8EC4-4AB7-9DE5-98A3512D06CE}" presName="sibTrans" presStyleCnt="0"/>
      <dgm:spPr/>
    </dgm:pt>
    <dgm:pt modelId="{12D17673-893D-4D7D-889B-C8073AE214A9}" type="pres">
      <dgm:prSet presAssocID="{310400AC-E0F1-4D07-9A6F-C1C61AADBB9C}" presName="textNode" presStyleLbl="node1" presStyleIdx="2" presStyleCnt="11">
        <dgm:presLayoutVars>
          <dgm:bulletEnabled val="1"/>
        </dgm:presLayoutVars>
      </dgm:prSet>
      <dgm:spPr/>
    </dgm:pt>
    <dgm:pt modelId="{6B7D42E9-51B5-4478-822C-140F93837656}" type="pres">
      <dgm:prSet presAssocID="{2531AF04-A1E2-4765-8BCC-07B615017542}" presName="sibTrans" presStyleCnt="0"/>
      <dgm:spPr/>
    </dgm:pt>
    <dgm:pt modelId="{67891C99-E12A-4FAB-8274-286DADF26BA5}" type="pres">
      <dgm:prSet presAssocID="{5EBAFF0B-3CE6-44E0-9AFC-6C9EECBB5D09}" presName="textNode" presStyleLbl="node1" presStyleIdx="3" presStyleCnt="11">
        <dgm:presLayoutVars>
          <dgm:bulletEnabled val="1"/>
        </dgm:presLayoutVars>
      </dgm:prSet>
      <dgm:spPr/>
    </dgm:pt>
    <dgm:pt modelId="{03D41B4E-7F22-4DD7-B183-1BC1916C58E4}" type="pres">
      <dgm:prSet presAssocID="{77912154-3D3A-460B-BA8F-58FDA2467DA1}" presName="sibTrans" presStyleCnt="0"/>
      <dgm:spPr/>
    </dgm:pt>
    <dgm:pt modelId="{80722067-E7ED-4EE5-AF63-BC3B3C79AEA4}" type="pres">
      <dgm:prSet presAssocID="{72F60066-B396-48A5-AE17-B17CE16F3242}" presName="textNode" presStyleLbl="node1" presStyleIdx="4" presStyleCnt="11">
        <dgm:presLayoutVars>
          <dgm:bulletEnabled val="1"/>
        </dgm:presLayoutVars>
      </dgm:prSet>
      <dgm:spPr/>
    </dgm:pt>
    <dgm:pt modelId="{8CB1BFFF-9B59-4693-9B6A-694A52931697}" type="pres">
      <dgm:prSet presAssocID="{5C2ACEC6-4330-4D4A-97DC-2619782FCE6D}" presName="sibTrans" presStyleCnt="0"/>
      <dgm:spPr/>
    </dgm:pt>
    <dgm:pt modelId="{C23128AD-2A68-47DF-BF76-1B92BB7B26AE}" type="pres">
      <dgm:prSet presAssocID="{416ABBAE-23D4-4A84-AD80-7475C5AF705B}" presName="textNode" presStyleLbl="node1" presStyleIdx="5" presStyleCnt="11">
        <dgm:presLayoutVars>
          <dgm:bulletEnabled val="1"/>
        </dgm:presLayoutVars>
      </dgm:prSet>
      <dgm:spPr/>
    </dgm:pt>
    <dgm:pt modelId="{F1D1444D-D896-4651-9322-BE9827A6FDB3}" type="pres">
      <dgm:prSet presAssocID="{04D46837-18A1-4D01-88D7-EBF21A63B79B}" presName="sibTrans" presStyleCnt="0"/>
      <dgm:spPr/>
    </dgm:pt>
    <dgm:pt modelId="{C0DCD9E4-3827-4B7C-B050-2B871F11BA30}" type="pres">
      <dgm:prSet presAssocID="{99C9A514-F727-4DB2-B845-AD1D709D1D15}" presName="textNode" presStyleLbl="node1" presStyleIdx="6" presStyleCnt="11">
        <dgm:presLayoutVars>
          <dgm:bulletEnabled val="1"/>
        </dgm:presLayoutVars>
      </dgm:prSet>
      <dgm:spPr/>
    </dgm:pt>
    <dgm:pt modelId="{B4A1FC75-416D-45E9-A50E-248D725085D1}" type="pres">
      <dgm:prSet presAssocID="{3F97CD29-7A1B-488C-A656-EE1411BC2D20}" presName="sibTrans" presStyleCnt="0"/>
      <dgm:spPr/>
    </dgm:pt>
    <dgm:pt modelId="{5A08CBDB-10FC-40C9-BFE3-A98D5DDF3ED5}" type="pres">
      <dgm:prSet presAssocID="{B69CE0EF-63C6-4BF4-B1DF-E75367CFE215}" presName="textNode" presStyleLbl="node1" presStyleIdx="7" presStyleCnt="11">
        <dgm:presLayoutVars>
          <dgm:bulletEnabled val="1"/>
        </dgm:presLayoutVars>
      </dgm:prSet>
      <dgm:spPr/>
    </dgm:pt>
    <dgm:pt modelId="{0146702F-D8FD-4384-B5C0-5EA91371896D}" type="pres">
      <dgm:prSet presAssocID="{7A931238-2741-460E-8260-00F325146899}" presName="sibTrans" presStyleCnt="0"/>
      <dgm:spPr/>
    </dgm:pt>
    <dgm:pt modelId="{E66A52C8-3CE7-498E-93D2-616C22C29C89}" type="pres">
      <dgm:prSet presAssocID="{B217E293-73B0-4ABD-91CE-8E84806BF98E}" presName="textNode" presStyleLbl="node1" presStyleIdx="8" presStyleCnt="11">
        <dgm:presLayoutVars>
          <dgm:bulletEnabled val="1"/>
        </dgm:presLayoutVars>
      </dgm:prSet>
      <dgm:spPr/>
    </dgm:pt>
    <dgm:pt modelId="{1A811CBA-F8B8-47FA-A027-40E536725CA0}" type="pres">
      <dgm:prSet presAssocID="{1D990BCD-C124-4D53-A9F0-1C0F299C62C6}" presName="sibTrans" presStyleCnt="0"/>
      <dgm:spPr/>
    </dgm:pt>
    <dgm:pt modelId="{5494DAB6-EB25-42B4-B534-5BFA456B6A64}" type="pres">
      <dgm:prSet presAssocID="{FB1D27C6-3182-446E-A991-4BEAC8EE4D2A}" presName="textNode" presStyleLbl="node1" presStyleIdx="9" presStyleCnt="11">
        <dgm:presLayoutVars>
          <dgm:bulletEnabled val="1"/>
        </dgm:presLayoutVars>
      </dgm:prSet>
      <dgm:spPr/>
    </dgm:pt>
    <dgm:pt modelId="{2DF941D1-15C4-4531-B4D8-139F06DD19C3}" type="pres">
      <dgm:prSet presAssocID="{32EA12C6-9C4E-4759-ACA7-DEEF4FF0020B}" presName="sibTrans" presStyleCnt="0"/>
      <dgm:spPr/>
    </dgm:pt>
    <dgm:pt modelId="{6F4E9C98-D6EF-4DB5-B317-A6E1AC343EBD}" type="pres">
      <dgm:prSet presAssocID="{6D9F8D8A-F540-4615-BA0E-C54E5EEBB529}" presName="textNode" presStyleLbl="node1" presStyleIdx="10" presStyleCnt="11">
        <dgm:presLayoutVars>
          <dgm:bulletEnabled val="1"/>
        </dgm:presLayoutVars>
      </dgm:prSet>
      <dgm:spPr/>
    </dgm:pt>
  </dgm:ptLst>
  <dgm:cxnLst>
    <dgm:cxn modelId="{87FBC202-CBF0-4530-9D71-AE2C634DA2D1}" type="presOf" srcId="{B69CE0EF-63C6-4BF4-B1DF-E75367CFE215}" destId="{5A08CBDB-10FC-40C9-BFE3-A98D5DDF3ED5}" srcOrd="0" destOrd="0" presId="urn:microsoft.com/office/officeart/2005/8/layout/hProcess9"/>
    <dgm:cxn modelId="{8ECA9006-6DD9-4656-9683-6D7F25B4C1C5}" type="presOf" srcId="{3DB598DF-5463-4EE5-A865-734A30D9F9B7}" destId="{74EBE233-2AAC-4758-BC9C-476926600D06}" srcOrd="0" destOrd="0" presId="urn:microsoft.com/office/officeart/2005/8/layout/hProcess9"/>
    <dgm:cxn modelId="{F85B1220-03B8-4C4D-8EED-FCA519717713}" type="presOf" srcId="{851AAB09-9912-4661-BCE3-9BF915AB8DEA}" destId="{A67BC97F-573E-4DE7-9EFC-46BE396991AB}" srcOrd="0" destOrd="0" presId="urn:microsoft.com/office/officeart/2005/8/layout/hProcess9"/>
    <dgm:cxn modelId="{1E9BD13D-2951-41A5-95D9-D9DB152CAD9E}" type="presOf" srcId="{99C9A514-F727-4DB2-B845-AD1D709D1D15}" destId="{C0DCD9E4-3827-4B7C-B050-2B871F11BA30}" srcOrd="0" destOrd="0" presId="urn:microsoft.com/office/officeart/2005/8/layout/hProcess9"/>
    <dgm:cxn modelId="{05B94D40-810D-4211-85D2-0284CD0A9EBC}" srcId="{3DB598DF-5463-4EE5-A865-734A30D9F9B7}" destId="{B217E293-73B0-4ABD-91CE-8E84806BF98E}" srcOrd="8" destOrd="0" parTransId="{D62DD05F-DBDD-4FDD-9013-FBAE042055E4}" sibTransId="{1D990BCD-C124-4D53-A9F0-1C0F299C62C6}"/>
    <dgm:cxn modelId="{CFD60D60-1A2D-4150-A3F2-886AF35B8CE1}" srcId="{3DB598DF-5463-4EE5-A865-734A30D9F9B7}" destId="{416ABBAE-23D4-4A84-AD80-7475C5AF705B}" srcOrd="5" destOrd="0" parTransId="{D36627BC-F993-4824-9656-31F6D4237092}" sibTransId="{04D46837-18A1-4D01-88D7-EBF21A63B79B}"/>
    <dgm:cxn modelId="{64385548-98E8-41A2-800A-31F3799D34C7}" type="presOf" srcId="{B217E293-73B0-4ABD-91CE-8E84806BF98E}" destId="{E66A52C8-3CE7-498E-93D2-616C22C29C89}" srcOrd="0" destOrd="0" presId="urn:microsoft.com/office/officeart/2005/8/layout/hProcess9"/>
    <dgm:cxn modelId="{F7382D69-0EE0-4718-98EC-E40DB9496F13}" srcId="{3DB598DF-5463-4EE5-A865-734A30D9F9B7}" destId="{851AAB09-9912-4661-BCE3-9BF915AB8DEA}" srcOrd="1" destOrd="0" parTransId="{4CAD0FA9-BE4C-45CF-AB0C-F5ECA6AF32CD}" sibTransId="{0DCD8790-8EC4-4AB7-9DE5-98A3512D06CE}"/>
    <dgm:cxn modelId="{AEBB5A4D-8312-415F-854F-A8101D5E44CA}" type="presOf" srcId="{6D9F8D8A-F540-4615-BA0E-C54E5EEBB529}" destId="{6F4E9C98-D6EF-4DB5-B317-A6E1AC343EBD}" srcOrd="0" destOrd="0" presId="urn:microsoft.com/office/officeart/2005/8/layout/hProcess9"/>
    <dgm:cxn modelId="{94DC208A-34FD-453E-BA9B-E371373AD58A}" srcId="{3DB598DF-5463-4EE5-A865-734A30D9F9B7}" destId="{310400AC-E0F1-4D07-9A6F-C1C61AADBB9C}" srcOrd="2" destOrd="0" parTransId="{CEBCAFDA-B502-42B3-9778-A0F45BBE0BA0}" sibTransId="{2531AF04-A1E2-4765-8BCC-07B615017542}"/>
    <dgm:cxn modelId="{591EBF9A-6ADB-4DC4-974E-3F4221344553}" srcId="{3DB598DF-5463-4EE5-A865-734A30D9F9B7}" destId="{99C9A514-F727-4DB2-B845-AD1D709D1D15}" srcOrd="6" destOrd="0" parTransId="{2D5E397A-AB37-40FD-A88A-A70521367EE0}" sibTransId="{3F97CD29-7A1B-488C-A656-EE1411BC2D20}"/>
    <dgm:cxn modelId="{E71C959D-563A-4775-93AD-F2AF6E5B0E9A}" srcId="{3DB598DF-5463-4EE5-A865-734A30D9F9B7}" destId="{72F60066-B396-48A5-AE17-B17CE16F3242}" srcOrd="4" destOrd="0" parTransId="{E0BD3AC0-290D-4172-90CD-51C8D7C5FBE0}" sibTransId="{5C2ACEC6-4330-4D4A-97DC-2619782FCE6D}"/>
    <dgm:cxn modelId="{48C430A7-81B8-4500-9791-0B31CFED536A}" type="presOf" srcId="{310400AC-E0F1-4D07-9A6F-C1C61AADBB9C}" destId="{12D17673-893D-4D7D-889B-C8073AE214A9}" srcOrd="0" destOrd="0" presId="urn:microsoft.com/office/officeart/2005/8/layout/hProcess9"/>
    <dgm:cxn modelId="{B25FF5B5-3868-4E0A-BF44-D8C7B4D50B5B}" srcId="{3DB598DF-5463-4EE5-A865-734A30D9F9B7}" destId="{5EBAFF0B-3CE6-44E0-9AFC-6C9EECBB5D09}" srcOrd="3" destOrd="0" parTransId="{C9281041-E809-47C4-A62B-139724B4B6AE}" sibTransId="{77912154-3D3A-460B-BA8F-58FDA2467DA1}"/>
    <dgm:cxn modelId="{B4A81DBA-AE19-43FE-983B-A43327951D6A}" type="presOf" srcId="{416ABBAE-23D4-4A84-AD80-7475C5AF705B}" destId="{C23128AD-2A68-47DF-BF76-1B92BB7B26AE}" srcOrd="0" destOrd="0" presId="urn:microsoft.com/office/officeart/2005/8/layout/hProcess9"/>
    <dgm:cxn modelId="{9E10AFBE-ADAF-42E8-8B42-01BCC2C0690D}" type="presOf" srcId="{EA1BE1D7-EB10-4DFF-9504-E946F6F9D6D8}" destId="{A1DC7B50-79C9-48A7-9475-78FC2F521D07}" srcOrd="0" destOrd="0" presId="urn:microsoft.com/office/officeart/2005/8/layout/hProcess9"/>
    <dgm:cxn modelId="{6E2937C4-99D8-4CB9-8352-EB3E97DC0A73}" srcId="{3DB598DF-5463-4EE5-A865-734A30D9F9B7}" destId="{B69CE0EF-63C6-4BF4-B1DF-E75367CFE215}" srcOrd="7" destOrd="0" parTransId="{1E646AA3-119B-42F8-880A-D0984E009EFD}" sibTransId="{7A931238-2741-460E-8260-00F325146899}"/>
    <dgm:cxn modelId="{5846F5D6-8ABF-4544-BAFA-15DC886C6DF3}" srcId="{3DB598DF-5463-4EE5-A865-734A30D9F9B7}" destId="{FB1D27C6-3182-446E-A991-4BEAC8EE4D2A}" srcOrd="9" destOrd="0" parTransId="{EC82F26C-02B6-4788-B1E2-728CB33BC793}" sibTransId="{32EA12C6-9C4E-4759-ACA7-DEEF4FF0020B}"/>
    <dgm:cxn modelId="{7440F0D7-1271-4D97-A4F4-C388FE8C85E0}" srcId="{3DB598DF-5463-4EE5-A865-734A30D9F9B7}" destId="{6D9F8D8A-F540-4615-BA0E-C54E5EEBB529}" srcOrd="10" destOrd="0" parTransId="{070E155F-ADB1-4649-9D45-64E0DFAF18EA}" sibTransId="{EDB90606-B373-4D8F-B182-607F6F9A19E8}"/>
    <dgm:cxn modelId="{FFD2DDDA-D0B2-4E83-9CB9-7B00C8740681}" type="presOf" srcId="{FB1D27C6-3182-446E-A991-4BEAC8EE4D2A}" destId="{5494DAB6-EB25-42B4-B534-5BFA456B6A64}" srcOrd="0" destOrd="0" presId="urn:microsoft.com/office/officeart/2005/8/layout/hProcess9"/>
    <dgm:cxn modelId="{D9F215DF-9AD2-4405-8090-E58B35C63C3B}" type="presOf" srcId="{5EBAFF0B-3CE6-44E0-9AFC-6C9EECBB5D09}" destId="{67891C99-E12A-4FAB-8274-286DADF26BA5}" srcOrd="0" destOrd="0" presId="urn:microsoft.com/office/officeart/2005/8/layout/hProcess9"/>
    <dgm:cxn modelId="{2D029BDF-6763-4F14-9D4B-4CF74A373E4C}" type="presOf" srcId="{72F60066-B396-48A5-AE17-B17CE16F3242}" destId="{80722067-E7ED-4EE5-AF63-BC3B3C79AEA4}" srcOrd="0" destOrd="0" presId="urn:microsoft.com/office/officeart/2005/8/layout/hProcess9"/>
    <dgm:cxn modelId="{73F170F5-7594-443E-851C-FABA1B19C9DE}" srcId="{3DB598DF-5463-4EE5-A865-734A30D9F9B7}" destId="{EA1BE1D7-EB10-4DFF-9504-E946F6F9D6D8}" srcOrd="0" destOrd="0" parTransId="{B0FAE741-C7D1-4E8E-A9C3-B4CFF397C578}" sibTransId="{91BF4954-31A1-4409-9712-58F6B3F87308}"/>
    <dgm:cxn modelId="{FBBEAB26-8D4A-4A80-A417-E7AD4446FF05}" type="presParOf" srcId="{74EBE233-2AAC-4758-BC9C-476926600D06}" destId="{1D6539B8-08D0-48FE-9FED-3C1BD974F744}" srcOrd="0" destOrd="0" presId="urn:microsoft.com/office/officeart/2005/8/layout/hProcess9"/>
    <dgm:cxn modelId="{E1F066D5-F032-4F2E-BD37-29912768F1E8}" type="presParOf" srcId="{74EBE233-2AAC-4758-BC9C-476926600D06}" destId="{C5ACB27C-3BEC-455B-B2D0-90746C5A5E9C}" srcOrd="1" destOrd="0" presId="urn:microsoft.com/office/officeart/2005/8/layout/hProcess9"/>
    <dgm:cxn modelId="{42116933-63E9-4E00-A321-EDCFC6E47C4E}" type="presParOf" srcId="{C5ACB27C-3BEC-455B-B2D0-90746C5A5E9C}" destId="{A1DC7B50-79C9-48A7-9475-78FC2F521D07}" srcOrd="0" destOrd="0" presId="urn:microsoft.com/office/officeart/2005/8/layout/hProcess9"/>
    <dgm:cxn modelId="{1E132BB6-6265-403E-A3D0-EFC84C93C5F8}" type="presParOf" srcId="{C5ACB27C-3BEC-455B-B2D0-90746C5A5E9C}" destId="{7B53FF59-3FFE-4976-8280-C993011C0CCD}" srcOrd="1" destOrd="0" presId="urn:microsoft.com/office/officeart/2005/8/layout/hProcess9"/>
    <dgm:cxn modelId="{365DAEB2-4C7E-4281-88AD-137BFB9174B8}" type="presParOf" srcId="{C5ACB27C-3BEC-455B-B2D0-90746C5A5E9C}" destId="{A67BC97F-573E-4DE7-9EFC-46BE396991AB}" srcOrd="2" destOrd="0" presId="urn:microsoft.com/office/officeart/2005/8/layout/hProcess9"/>
    <dgm:cxn modelId="{0E36C29B-A0FA-4FAA-8A65-08A5630E4F25}" type="presParOf" srcId="{C5ACB27C-3BEC-455B-B2D0-90746C5A5E9C}" destId="{E9FCC2DF-5FCD-4995-A3AE-D0696919A2BC}" srcOrd="3" destOrd="0" presId="urn:microsoft.com/office/officeart/2005/8/layout/hProcess9"/>
    <dgm:cxn modelId="{740D38D8-5E63-4A47-9915-35C25B5D5766}" type="presParOf" srcId="{C5ACB27C-3BEC-455B-B2D0-90746C5A5E9C}" destId="{12D17673-893D-4D7D-889B-C8073AE214A9}" srcOrd="4" destOrd="0" presId="urn:microsoft.com/office/officeart/2005/8/layout/hProcess9"/>
    <dgm:cxn modelId="{1F0D2D1D-2AF2-4EB6-AF22-C5CA60EC96A0}" type="presParOf" srcId="{C5ACB27C-3BEC-455B-B2D0-90746C5A5E9C}" destId="{6B7D42E9-51B5-4478-822C-140F93837656}" srcOrd="5" destOrd="0" presId="urn:microsoft.com/office/officeart/2005/8/layout/hProcess9"/>
    <dgm:cxn modelId="{B9318CFE-08B9-44D1-810C-95986CC0AFC3}" type="presParOf" srcId="{C5ACB27C-3BEC-455B-B2D0-90746C5A5E9C}" destId="{67891C99-E12A-4FAB-8274-286DADF26BA5}" srcOrd="6" destOrd="0" presId="urn:microsoft.com/office/officeart/2005/8/layout/hProcess9"/>
    <dgm:cxn modelId="{83029B19-4CDA-45EE-9F50-7F527D1E67C6}" type="presParOf" srcId="{C5ACB27C-3BEC-455B-B2D0-90746C5A5E9C}" destId="{03D41B4E-7F22-4DD7-B183-1BC1916C58E4}" srcOrd="7" destOrd="0" presId="urn:microsoft.com/office/officeart/2005/8/layout/hProcess9"/>
    <dgm:cxn modelId="{87C6FA0D-F35D-4773-BDA2-DDFAF525DB76}" type="presParOf" srcId="{C5ACB27C-3BEC-455B-B2D0-90746C5A5E9C}" destId="{80722067-E7ED-4EE5-AF63-BC3B3C79AEA4}" srcOrd="8" destOrd="0" presId="urn:microsoft.com/office/officeart/2005/8/layout/hProcess9"/>
    <dgm:cxn modelId="{CE090DAA-A906-42AA-9014-F9F5365DC2FF}" type="presParOf" srcId="{C5ACB27C-3BEC-455B-B2D0-90746C5A5E9C}" destId="{8CB1BFFF-9B59-4693-9B6A-694A52931697}" srcOrd="9" destOrd="0" presId="urn:microsoft.com/office/officeart/2005/8/layout/hProcess9"/>
    <dgm:cxn modelId="{53BB91B7-FE2A-439A-8279-AB35DA6ECCAB}" type="presParOf" srcId="{C5ACB27C-3BEC-455B-B2D0-90746C5A5E9C}" destId="{C23128AD-2A68-47DF-BF76-1B92BB7B26AE}" srcOrd="10" destOrd="0" presId="urn:microsoft.com/office/officeart/2005/8/layout/hProcess9"/>
    <dgm:cxn modelId="{457CBD73-A9D8-4649-B94F-262F1D7E8393}" type="presParOf" srcId="{C5ACB27C-3BEC-455B-B2D0-90746C5A5E9C}" destId="{F1D1444D-D896-4651-9322-BE9827A6FDB3}" srcOrd="11" destOrd="0" presId="urn:microsoft.com/office/officeart/2005/8/layout/hProcess9"/>
    <dgm:cxn modelId="{561C7A71-8D06-46AD-833C-1E587CA0F52F}" type="presParOf" srcId="{C5ACB27C-3BEC-455B-B2D0-90746C5A5E9C}" destId="{C0DCD9E4-3827-4B7C-B050-2B871F11BA30}" srcOrd="12" destOrd="0" presId="urn:microsoft.com/office/officeart/2005/8/layout/hProcess9"/>
    <dgm:cxn modelId="{32FD12F5-A9A1-4EA7-BD82-D5688F9C4428}" type="presParOf" srcId="{C5ACB27C-3BEC-455B-B2D0-90746C5A5E9C}" destId="{B4A1FC75-416D-45E9-A50E-248D725085D1}" srcOrd="13" destOrd="0" presId="urn:microsoft.com/office/officeart/2005/8/layout/hProcess9"/>
    <dgm:cxn modelId="{FB73D64E-BEF7-4604-95BD-6CCDEF56B78E}" type="presParOf" srcId="{C5ACB27C-3BEC-455B-B2D0-90746C5A5E9C}" destId="{5A08CBDB-10FC-40C9-BFE3-A98D5DDF3ED5}" srcOrd="14" destOrd="0" presId="urn:microsoft.com/office/officeart/2005/8/layout/hProcess9"/>
    <dgm:cxn modelId="{4CDD4EB2-7F33-4D48-A6BA-5963B2A0FE37}" type="presParOf" srcId="{C5ACB27C-3BEC-455B-B2D0-90746C5A5E9C}" destId="{0146702F-D8FD-4384-B5C0-5EA91371896D}" srcOrd="15" destOrd="0" presId="urn:microsoft.com/office/officeart/2005/8/layout/hProcess9"/>
    <dgm:cxn modelId="{EE37B505-570C-4342-BE12-36FC38257F93}" type="presParOf" srcId="{C5ACB27C-3BEC-455B-B2D0-90746C5A5E9C}" destId="{E66A52C8-3CE7-498E-93D2-616C22C29C89}" srcOrd="16" destOrd="0" presId="urn:microsoft.com/office/officeart/2005/8/layout/hProcess9"/>
    <dgm:cxn modelId="{24129C55-F00B-416D-83D8-E24322303335}" type="presParOf" srcId="{C5ACB27C-3BEC-455B-B2D0-90746C5A5E9C}" destId="{1A811CBA-F8B8-47FA-A027-40E536725CA0}" srcOrd="17" destOrd="0" presId="urn:microsoft.com/office/officeart/2005/8/layout/hProcess9"/>
    <dgm:cxn modelId="{59E1F969-C4CE-41E5-B104-2B4B32392155}" type="presParOf" srcId="{C5ACB27C-3BEC-455B-B2D0-90746C5A5E9C}" destId="{5494DAB6-EB25-42B4-B534-5BFA456B6A64}" srcOrd="18" destOrd="0" presId="urn:microsoft.com/office/officeart/2005/8/layout/hProcess9"/>
    <dgm:cxn modelId="{09D783C1-ADFD-42E3-B43C-1C70A20484C9}" type="presParOf" srcId="{C5ACB27C-3BEC-455B-B2D0-90746C5A5E9C}" destId="{2DF941D1-15C4-4531-B4D8-139F06DD19C3}" srcOrd="19" destOrd="0" presId="urn:microsoft.com/office/officeart/2005/8/layout/hProcess9"/>
    <dgm:cxn modelId="{256FF3BA-7A3A-48A9-BAF8-A7FFCFEB3A05}" type="presParOf" srcId="{C5ACB27C-3BEC-455B-B2D0-90746C5A5E9C}" destId="{6F4E9C98-D6EF-4DB5-B317-A6E1AC343EBD}" srcOrd="20"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7DB7A27-3E0E-450F-BE82-0E03085014D1}" type="doc">
      <dgm:prSet loTypeId="urn:microsoft.com/office/officeart/2005/8/layout/radial3" loCatId="cycle" qsTypeId="urn:microsoft.com/office/officeart/2005/8/quickstyle/simple1" qsCatId="simple" csTypeId="urn:microsoft.com/office/officeart/2005/8/colors/accent1_2" csCatId="accent1" phldr="1"/>
      <dgm:spPr/>
      <dgm:t>
        <a:bodyPr/>
        <a:lstStyle/>
        <a:p>
          <a:endParaRPr lang="en-GB"/>
        </a:p>
      </dgm:t>
    </dgm:pt>
    <dgm:pt modelId="{5CF68B48-476B-428D-B1CE-12E94B81EC09}">
      <dgm:prSet phldrT="[Text]"/>
      <dgm:spPr/>
      <dgm:t>
        <a:bodyPr/>
        <a:lstStyle/>
        <a:p>
          <a:r>
            <a:rPr lang="en-GB" dirty="0"/>
            <a:t>Team Project</a:t>
          </a:r>
        </a:p>
      </dgm:t>
    </dgm:pt>
    <dgm:pt modelId="{2126B656-ABA1-4179-AA88-2E66D5911B0B}" type="parTrans" cxnId="{D28157BE-0CCA-4FCD-8E20-FA115CE8F994}">
      <dgm:prSet/>
      <dgm:spPr/>
      <dgm:t>
        <a:bodyPr/>
        <a:lstStyle/>
        <a:p>
          <a:endParaRPr lang="en-GB"/>
        </a:p>
      </dgm:t>
    </dgm:pt>
    <dgm:pt modelId="{6BB89380-CD55-43A6-B123-B9D5AB99F5BA}" type="sibTrans" cxnId="{D28157BE-0CCA-4FCD-8E20-FA115CE8F994}">
      <dgm:prSet/>
      <dgm:spPr/>
      <dgm:t>
        <a:bodyPr/>
        <a:lstStyle/>
        <a:p>
          <a:endParaRPr lang="en-GB"/>
        </a:p>
      </dgm:t>
    </dgm:pt>
    <dgm:pt modelId="{AE07CF8D-B31A-49B0-A5F6-4FF73C6A1548}">
      <dgm:prSet phldrT="[Text]">
        <dgm:style>
          <a:lnRef idx="3">
            <a:schemeClr val="lt1"/>
          </a:lnRef>
          <a:fillRef idx="1">
            <a:schemeClr val="accent3"/>
          </a:fillRef>
          <a:effectRef idx="1">
            <a:schemeClr val="accent3"/>
          </a:effectRef>
          <a:fontRef idx="minor">
            <a:schemeClr val="lt1"/>
          </a:fontRef>
        </dgm:style>
      </dgm:prSet>
      <dgm:spPr>
        <a:ln/>
      </dgm:spPr>
      <dgm:t>
        <a:bodyPr/>
        <a:lstStyle/>
        <a:p>
          <a:pPr algn="ctr"/>
          <a:r>
            <a:rPr lang="en-GB" dirty="0"/>
            <a:t>Dominic</a:t>
          </a:r>
        </a:p>
      </dgm:t>
    </dgm:pt>
    <dgm:pt modelId="{E29CAC02-B6BD-45A1-B179-62042B67D178}" type="parTrans" cxnId="{245BACA1-C115-4330-AF1D-EC613D70D4EC}">
      <dgm:prSet/>
      <dgm:spPr/>
      <dgm:t>
        <a:bodyPr/>
        <a:lstStyle/>
        <a:p>
          <a:endParaRPr lang="en-GB"/>
        </a:p>
      </dgm:t>
    </dgm:pt>
    <dgm:pt modelId="{1112B4CE-2983-42C2-9C0D-70FDD800F9EF}" type="sibTrans" cxnId="{245BACA1-C115-4330-AF1D-EC613D70D4EC}">
      <dgm:prSet/>
      <dgm:spPr/>
      <dgm:t>
        <a:bodyPr/>
        <a:lstStyle/>
        <a:p>
          <a:endParaRPr lang="en-GB"/>
        </a:p>
      </dgm:t>
    </dgm:pt>
    <dgm:pt modelId="{98DB982A-FCE4-4B73-8B51-EE764F20031E}">
      <dgm:prSet phldrT="[Text]">
        <dgm:style>
          <a:lnRef idx="3">
            <a:schemeClr val="lt1"/>
          </a:lnRef>
          <a:fillRef idx="1">
            <a:schemeClr val="accent1"/>
          </a:fillRef>
          <a:effectRef idx="1">
            <a:schemeClr val="accent1"/>
          </a:effectRef>
          <a:fontRef idx="minor">
            <a:schemeClr val="lt1"/>
          </a:fontRef>
        </dgm:style>
      </dgm:prSet>
      <dgm:spPr>
        <a:ln/>
      </dgm:spPr>
      <dgm:t>
        <a:bodyPr/>
        <a:lstStyle/>
        <a:p>
          <a:pPr algn="ctr"/>
          <a:r>
            <a:rPr lang="en-GB" dirty="0"/>
            <a:t>Md Tanvir</a:t>
          </a:r>
        </a:p>
      </dgm:t>
    </dgm:pt>
    <dgm:pt modelId="{1B97AF15-A493-4F15-9255-1182C4428AD2}" type="parTrans" cxnId="{6F0AABAC-7CD0-40F9-9963-15405A04B294}">
      <dgm:prSet/>
      <dgm:spPr/>
      <dgm:t>
        <a:bodyPr/>
        <a:lstStyle/>
        <a:p>
          <a:endParaRPr lang="en-GB"/>
        </a:p>
      </dgm:t>
    </dgm:pt>
    <dgm:pt modelId="{8506F080-49FB-496A-AB5A-295D2013D8EE}" type="sibTrans" cxnId="{6F0AABAC-7CD0-40F9-9963-15405A04B294}">
      <dgm:prSet/>
      <dgm:spPr/>
      <dgm:t>
        <a:bodyPr/>
        <a:lstStyle/>
        <a:p>
          <a:endParaRPr lang="en-GB"/>
        </a:p>
      </dgm:t>
    </dgm:pt>
    <dgm:pt modelId="{A35736E3-F613-4BC5-8C3F-2630688CF5C9}">
      <dgm:prSet phldrT="[Text]">
        <dgm:style>
          <a:lnRef idx="3">
            <a:schemeClr val="lt1"/>
          </a:lnRef>
          <a:fillRef idx="1">
            <a:schemeClr val="accent6"/>
          </a:fillRef>
          <a:effectRef idx="1">
            <a:schemeClr val="accent6"/>
          </a:effectRef>
          <a:fontRef idx="minor">
            <a:schemeClr val="lt1"/>
          </a:fontRef>
        </dgm:style>
      </dgm:prSet>
      <dgm:spPr>
        <a:ln/>
      </dgm:spPr>
      <dgm:t>
        <a:bodyPr/>
        <a:lstStyle/>
        <a:p>
          <a:pPr algn="ctr"/>
          <a:r>
            <a:rPr lang="en-GB" dirty="0"/>
            <a:t>Taha</a:t>
          </a:r>
        </a:p>
      </dgm:t>
    </dgm:pt>
    <dgm:pt modelId="{E8F9DAF3-AF07-406F-ABBB-1D1963F747C8}" type="parTrans" cxnId="{A59B28A4-49E6-4B70-9D3F-7DA1EF2ADC36}">
      <dgm:prSet/>
      <dgm:spPr/>
      <dgm:t>
        <a:bodyPr/>
        <a:lstStyle/>
        <a:p>
          <a:endParaRPr lang="en-GB"/>
        </a:p>
      </dgm:t>
    </dgm:pt>
    <dgm:pt modelId="{CCBBC077-AED4-4472-B21E-D0A58D3A1336}" type="sibTrans" cxnId="{A59B28A4-49E6-4B70-9D3F-7DA1EF2ADC36}">
      <dgm:prSet/>
      <dgm:spPr/>
      <dgm:t>
        <a:bodyPr/>
        <a:lstStyle/>
        <a:p>
          <a:endParaRPr lang="en-GB"/>
        </a:p>
      </dgm:t>
    </dgm:pt>
    <dgm:pt modelId="{AC53E0C0-7674-4AB1-B6EC-963198C001BB}">
      <dgm:prSet phldrT="[Text]">
        <dgm:style>
          <a:lnRef idx="3">
            <a:schemeClr val="lt1"/>
          </a:lnRef>
          <a:fillRef idx="1">
            <a:schemeClr val="accent2"/>
          </a:fillRef>
          <a:effectRef idx="1">
            <a:schemeClr val="accent2"/>
          </a:effectRef>
          <a:fontRef idx="minor">
            <a:schemeClr val="lt1"/>
          </a:fontRef>
        </dgm:style>
      </dgm:prSet>
      <dgm:spPr>
        <a:ln/>
      </dgm:spPr>
      <dgm:t>
        <a:bodyPr/>
        <a:lstStyle/>
        <a:p>
          <a:pPr algn="ctr"/>
          <a:r>
            <a:rPr lang="en-GB" dirty="0"/>
            <a:t>Remi</a:t>
          </a:r>
        </a:p>
      </dgm:t>
    </dgm:pt>
    <dgm:pt modelId="{1B9980AA-D7B3-493C-B3D7-CCCA78CAD3FF}" type="parTrans" cxnId="{BB8AD9C2-8EE3-42F8-9A98-0FF428D11399}">
      <dgm:prSet/>
      <dgm:spPr/>
      <dgm:t>
        <a:bodyPr/>
        <a:lstStyle/>
        <a:p>
          <a:endParaRPr lang="en-GB"/>
        </a:p>
      </dgm:t>
    </dgm:pt>
    <dgm:pt modelId="{BF8F3293-2A03-4593-B837-3F8A866C7C72}" type="sibTrans" cxnId="{BB8AD9C2-8EE3-42F8-9A98-0FF428D11399}">
      <dgm:prSet/>
      <dgm:spPr/>
      <dgm:t>
        <a:bodyPr/>
        <a:lstStyle/>
        <a:p>
          <a:endParaRPr lang="en-GB"/>
        </a:p>
      </dgm:t>
    </dgm:pt>
    <dgm:pt modelId="{5C9E3B25-6670-4E5F-B134-58B9088B31D5}">
      <dgm:prSet>
        <dgm:style>
          <a:lnRef idx="3">
            <a:schemeClr val="lt1"/>
          </a:lnRef>
          <a:fillRef idx="1">
            <a:schemeClr val="dk1"/>
          </a:fillRef>
          <a:effectRef idx="1">
            <a:schemeClr val="dk1"/>
          </a:effectRef>
          <a:fontRef idx="minor">
            <a:schemeClr val="lt1"/>
          </a:fontRef>
        </dgm:style>
      </dgm:prSet>
      <dgm:spPr>
        <a:ln/>
      </dgm:spPr>
      <dgm:t>
        <a:bodyPr/>
        <a:lstStyle/>
        <a:p>
          <a:pPr algn="ctr"/>
          <a:r>
            <a:rPr lang="en-GB" dirty="0"/>
            <a:t>Georgi</a:t>
          </a:r>
        </a:p>
      </dgm:t>
    </dgm:pt>
    <dgm:pt modelId="{99D86EC0-8042-4E7E-B6F3-09EB522ADE5D}" type="parTrans" cxnId="{B80C56C9-F2B8-4E7E-AFAC-2D956990E361}">
      <dgm:prSet/>
      <dgm:spPr/>
      <dgm:t>
        <a:bodyPr/>
        <a:lstStyle/>
        <a:p>
          <a:endParaRPr lang="en-GB"/>
        </a:p>
      </dgm:t>
    </dgm:pt>
    <dgm:pt modelId="{84CEF351-65BC-49AE-9F92-B06C8EF94CFD}" type="sibTrans" cxnId="{B80C56C9-F2B8-4E7E-AFAC-2D956990E361}">
      <dgm:prSet/>
      <dgm:spPr/>
      <dgm:t>
        <a:bodyPr/>
        <a:lstStyle/>
        <a:p>
          <a:endParaRPr lang="en-GB"/>
        </a:p>
      </dgm:t>
    </dgm:pt>
    <dgm:pt modelId="{3B6A8E58-04C2-43C3-B6DF-7E6EC1D229A0}">
      <dgm:prSet>
        <dgm:style>
          <a:lnRef idx="3">
            <a:schemeClr val="lt1"/>
          </a:lnRef>
          <a:fillRef idx="1">
            <a:schemeClr val="accent1"/>
          </a:fillRef>
          <a:effectRef idx="1">
            <a:schemeClr val="accent1"/>
          </a:effectRef>
          <a:fontRef idx="minor">
            <a:schemeClr val="lt1"/>
          </a:fontRef>
        </dgm:style>
      </dgm:prSet>
      <dgm:spPr>
        <a:ln/>
      </dgm:spPr>
      <dgm:t>
        <a:bodyPr/>
        <a:lstStyle/>
        <a:p>
          <a:pPr algn="l"/>
          <a:r>
            <a:rPr lang="en-GB" dirty="0"/>
            <a:t>Project Manager</a:t>
          </a:r>
        </a:p>
      </dgm:t>
    </dgm:pt>
    <dgm:pt modelId="{FABF387F-6A79-425B-8B4E-2900D6105A94}" type="parTrans" cxnId="{8B4F9742-7A27-4638-BF5E-F2F70AC4A814}">
      <dgm:prSet/>
      <dgm:spPr/>
      <dgm:t>
        <a:bodyPr/>
        <a:lstStyle/>
        <a:p>
          <a:endParaRPr lang="en-GB"/>
        </a:p>
      </dgm:t>
    </dgm:pt>
    <dgm:pt modelId="{4A39EB3C-7E75-462D-AB5B-348FD37E048A}" type="sibTrans" cxnId="{8B4F9742-7A27-4638-BF5E-F2F70AC4A814}">
      <dgm:prSet/>
      <dgm:spPr/>
      <dgm:t>
        <a:bodyPr/>
        <a:lstStyle/>
        <a:p>
          <a:endParaRPr lang="en-GB"/>
        </a:p>
      </dgm:t>
    </dgm:pt>
    <dgm:pt modelId="{31F43F2E-45B0-48D1-8BEA-63DB2E6E6D3E}">
      <dgm:prSet>
        <dgm:style>
          <a:lnRef idx="3">
            <a:schemeClr val="lt1"/>
          </a:lnRef>
          <a:fillRef idx="1">
            <a:schemeClr val="accent6"/>
          </a:fillRef>
          <a:effectRef idx="1">
            <a:schemeClr val="accent6"/>
          </a:effectRef>
          <a:fontRef idx="minor">
            <a:schemeClr val="lt1"/>
          </a:fontRef>
        </dgm:style>
      </dgm:prSet>
      <dgm:spPr>
        <a:ln/>
      </dgm:spPr>
      <dgm:t>
        <a:bodyPr/>
        <a:lstStyle/>
        <a:p>
          <a:pPr algn="l"/>
          <a:r>
            <a:rPr lang="en-GB" dirty="0"/>
            <a:t>Design </a:t>
          </a:r>
        </a:p>
      </dgm:t>
    </dgm:pt>
    <dgm:pt modelId="{F5F3CCFE-020E-4B83-B002-F50C3E8695F3}" type="parTrans" cxnId="{3BEA98C0-2ACB-43BF-BAAA-A4875042319A}">
      <dgm:prSet/>
      <dgm:spPr/>
      <dgm:t>
        <a:bodyPr/>
        <a:lstStyle/>
        <a:p>
          <a:endParaRPr lang="en-GB"/>
        </a:p>
      </dgm:t>
    </dgm:pt>
    <dgm:pt modelId="{40098F3F-A5B1-400E-9E25-169FE1EFBDF3}" type="sibTrans" cxnId="{3BEA98C0-2ACB-43BF-BAAA-A4875042319A}">
      <dgm:prSet/>
      <dgm:spPr/>
      <dgm:t>
        <a:bodyPr/>
        <a:lstStyle/>
        <a:p>
          <a:endParaRPr lang="en-GB"/>
        </a:p>
      </dgm:t>
    </dgm:pt>
    <dgm:pt modelId="{226F2DA5-942A-4A78-BBB5-7483FB5E7F63}">
      <dgm:prSet>
        <dgm:style>
          <a:lnRef idx="3">
            <a:schemeClr val="lt1"/>
          </a:lnRef>
          <a:fillRef idx="1">
            <a:schemeClr val="accent3"/>
          </a:fillRef>
          <a:effectRef idx="1">
            <a:schemeClr val="accent3"/>
          </a:effectRef>
          <a:fontRef idx="minor">
            <a:schemeClr val="lt1"/>
          </a:fontRef>
        </dgm:style>
      </dgm:prSet>
      <dgm:spPr>
        <a:ln/>
      </dgm:spPr>
      <dgm:t>
        <a:bodyPr/>
        <a:lstStyle/>
        <a:p>
          <a:pPr algn="l"/>
          <a:r>
            <a:rPr lang="en-GB" dirty="0"/>
            <a:t>Team management</a:t>
          </a:r>
        </a:p>
      </dgm:t>
    </dgm:pt>
    <dgm:pt modelId="{D9D2B796-2F27-4831-B4CB-DAF62BC7B9EC}" type="parTrans" cxnId="{B80A241D-D798-452E-A984-E4D2436157F2}">
      <dgm:prSet/>
      <dgm:spPr/>
      <dgm:t>
        <a:bodyPr/>
        <a:lstStyle/>
        <a:p>
          <a:endParaRPr lang="en-GB"/>
        </a:p>
      </dgm:t>
    </dgm:pt>
    <dgm:pt modelId="{5031AD27-0A31-4CC0-B486-03A86BDBB374}" type="sibTrans" cxnId="{B80A241D-D798-452E-A984-E4D2436157F2}">
      <dgm:prSet/>
      <dgm:spPr/>
      <dgm:t>
        <a:bodyPr/>
        <a:lstStyle/>
        <a:p>
          <a:endParaRPr lang="en-GB"/>
        </a:p>
      </dgm:t>
    </dgm:pt>
    <dgm:pt modelId="{65B086CF-FF2E-46AE-9764-410F67ADC0EC}">
      <dgm:prSet>
        <dgm:style>
          <a:lnRef idx="3">
            <a:schemeClr val="lt1"/>
          </a:lnRef>
          <a:fillRef idx="1">
            <a:schemeClr val="accent2"/>
          </a:fillRef>
          <a:effectRef idx="1">
            <a:schemeClr val="accent2"/>
          </a:effectRef>
          <a:fontRef idx="minor">
            <a:schemeClr val="lt1"/>
          </a:fontRef>
        </dgm:style>
      </dgm:prSet>
      <dgm:spPr>
        <a:ln/>
      </dgm:spPr>
      <dgm:t>
        <a:bodyPr/>
        <a:lstStyle/>
        <a:p>
          <a:pPr algn="l"/>
          <a:r>
            <a:rPr lang="en-GB" dirty="0"/>
            <a:t>Testing</a:t>
          </a:r>
        </a:p>
      </dgm:t>
    </dgm:pt>
    <dgm:pt modelId="{249B1B4B-27C4-4C2D-A0D2-05D67315159F}" type="parTrans" cxnId="{256468E8-E3BA-4AF1-A79F-B54FA265C8AD}">
      <dgm:prSet/>
      <dgm:spPr/>
      <dgm:t>
        <a:bodyPr/>
        <a:lstStyle/>
        <a:p>
          <a:endParaRPr lang="en-GB"/>
        </a:p>
      </dgm:t>
    </dgm:pt>
    <dgm:pt modelId="{14872E42-8CBD-4187-B038-E683309E5526}" type="sibTrans" cxnId="{256468E8-E3BA-4AF1-A79F-B54FA265C8AD}">
      <dgm:prSet/>
      <dgm:spPr/>
      <dgm:t>
        <a:bodyPr/>
        <a:lstStyle/>
        <a:p>
          <a:endParaRPr lang="en-GB"/>
        </a:p>
      </dgm:t>
    </dgm:pt>
    <dgm:pt modelId="{11AB75D8-E8AA-4729-A592-3C2D4E585E06}">
      <dgm:prSet>
        <dgm:style>
          <a:lnRef idx="3">
            <a:schemeClr val="lt1"/>
          </a:lnRef>
          <a:fillRef idx="1">
            <a:schemeClr val="dk1"/>
          </a:fillRef>
          <a:effectRef idx="1">
            <a:schemeClr val="dk1"/>
          </a:effectRef>
          <a:fontRef idx="minor">
            <a:schemeClr val="lt1"/>
          </a:fontRef>
        </dgm:style>
      </dgm:prSet>
      <dgm:spPr>
        <a:ln/>
      </dgm:spPr>
      <dgm:t>
        <a:bodyPr/>
        <a:lstStyle/>
        <a:p>
          <a:pPr algn="l"/>
          <a:r>
            <a:rPr lang="en-GB" dirty="0"/>
            <a:t>Content creation</a:t>
          </a:r>
        </a:p>
      </dgm:t>
    </dgm:pt>
    <dgm:pt modelId="{EF60636E-D9C9-4689-83A4-01C9F0C76F56}" type="parTrans" cxnId="{9658AF7E-E0ED-4AA6-992C-ABBC1B9412A7}">
      <dgm:prSet/>
      <dgm:spPr/>
      <dgm:t>
        <a:bodyPr/>
        <a:lstStyle/>
        <a:p>
          <a:endParaRPr lang="en-GB"/>
        </a:p>
      </dgm:t>
    </dgm:pt>
    <dgm:pt modelId="{6AE78457-68CC-4757-9D50-8ABF53CB0F9D}" type="sibTrans" cxnId="{9658AF7E-E0ED-4AA6-992C-ABBC1B9412A7}">
      <dgm:prSet/>
      <dgm:spPr/>
      <dgm:t>
        <a:bodyPr/>
        <a:lstStyle/>
        <a:p>
          <a:endParaRPr lang="en-GB"/>
        </a:p>
      </dgm:t>
    </dgm:pt>
    <dgm:pt modelId="{EAFE8F3B-0B75-468E-95D1-D932B04C5458}">
      <dgm:prSet>
        <dgm:style>
          <a:lnRef idx="3">
            <a:schemeClr val="lt1"/>
          </a:lnRef>
          <a:fillRef idx="1">
            <a:schemeClr val="dk1"/>
          </a:fillRef>
          <a:effectRef idx="1">
            <a:schemeClr val="dk1"/>
          </a:effectRef>
          <a:fontRef idx="minor">
            <a:schemeClr val="lt1"/>
          </a:fontRef>
        </dgm:style>
      </dgm:prSet>
      <dgm:spPr>
        <a:ln/>
      </dgm:spPr>
      <dgm:t>
        <a:bodyPr/>
        <a:lstStyle/>
        <a:p>
          <a:pPr algn="l"/>
          <a:r>
            <a:rPr lang="en-GB" dirty="0"/>
            <a:t>Presentation</a:t>
          </a:r>
        </a:p>
      </dgm:t>
    </dgm:pt>
    <dgm:pt modelId="{83E68B76-AA5F-4D34-8C89-0D36AAA9C779}" type="parTrans" cxnId="{222FD244-9B27-4FE5-9026-216A2C6092DC}">
      <dgm:prSet/>
      <dgm:spPr/>
      <dgm:t>
        <a:bodyPr/>
        <a:lstStyle/>
        <a:p>
          <a:endParaRPr lang="en-GB"/>
        </a:p>
      </dgm:t>
    </dgm:pt>
    <dgm:pt modelId="{71D9FD89-915E-4E28-BD9A-678D5BE6BD2F}" type="sibTrans" cxnId="{222FD244-9B27-4FE5-9026-216A2C6092DC}">
      <dgm:prSet/>
      <dgm:spPr/>
      <dgm:t>
        <a:bodyPr/>
        <a:lstStyle/>
        <a:p>
          <a:endParaRPr lang="en-GB"/>
        </a:p>
      </dgm:t>
    </dgm:pt>
    <dgm:pt modelId="{F121B5B1-DC4F-47CD-9554-C2CDF0FCFEA2}">
      <dgm:prSet>
        <dgm:style>
          <a:lnRef idx="3">
            <a:schemeClr val="lt1"/>
          </a:lnRef>
          <a:fillRef idx="1">
            <a:schemeClr val="dk1"/>
          </a:fillRef>
          <a:effectRef idx="1">
            <a:schemeClr val="dk1"/>
          </a:effectRef>
          <a:fontRef idx="minor">
            <a:schemeClr val="lt1"/>
          </a:fontRef>
        </dgm:style>
      </dgm:prSet>
      <dgm:spPr>
        <a:ln/>
      </dgm:spPr>
      <dgm:t>
        <a:bodyPr/>
        <a:lstStyle/>
        <a:p>
          <a:pPr algn="l"/>
          <a:r>
            <a:rPr lang="en-GB" dirty="0"/>
            <a:t>Documentation</a:t>
          </a:r>
        </a:p>
      </dgm:t>
    </dgm:pt>
    <dgm:pt modelId="{DA8590CF-7B78-410A-BEAB-E5FE61E24F2D}" type="parTrans" cxnId="{2A50BF98-1370-4310-B862-38EC9ABBAF0E}">
      <dgm:prSet/>
      <dgm:spPr/>
      <dgm:t>
        <a:bodyPr/>
        <a:lstStyle/>
        <a:p>
          <a:endParaRPr lang="en-GB"/>
        </a:p>
      </dgm:t>
    </dgm:pt>
    <dgm:pt modelId="{8647EE50-23D0-42AA-A191-AC6753960CAB}" type="sibTrans" cxnId="{2A50BF98-1370-4310-B862-38EC9ABBAF0E}">
      <dgm:prSet/>
      <dgm:spPr/>
      <dgm:t>
        <a:bodyPr/>
        <a:lstStyle/>
        <a:p>
          <a:endParaRPr lang="en-GB"/>
        </a:p>
      </dgm:t>
    </dgm:pt>
    <dgm:pt modelId="{DC501F82-D19C-48C9-AB7E-7C67D4992443}">
      <dgm:prSet>
        <dgm:style>
          <a:lnRef idx="3">
            <a:schemeClr val="lt1"/>
          </a:lnRef>
          <a:fillRef idx="1">
            <a:schemeClr val="accent6"/>
          </a:fillRef>
          <a:effectRef idx="1">
            <a:schemeClr val="accent6"/>
          </a:effectRef>
          <a:fontRef idx="minor">
            <a:schemeClr val="lt1"/>
          </a:fontRef>
        </dgm:style>
      </dgm:prSet>
      <dgm:spPr>
        <a:ln/>
      </dgm:spPr>
      <dgm:t>
        <a:bodyPr/>
        <a:lstStyle/>
        <a:p>
          <a:pPr algn="l"/>
          <a:r>
            <a:rPr lang="en-GB" dirty="0"/>
            <a:t>Back End </a:t>
          </a:r>
        </a:p>
      </dgm:t>
    </dgm:pt>
    <dgm:pt modelId="{4C665F1E-E150-4B63-A59F-1C41E5AF78F5}" type="parTrans" cxnId="{7CC0918D-CB34-4EB4-B89D-81239C24C4AE}">
      <dgm:prSet/>
      <dgm:spPr/>
      <dgm:t>
        <a:bodyPr/>
        <a:lstStyle/>
        <a:p>
          <a:endParaRPr lang="en-GB"/>
        </a:p>
      </dgm:t>
    </dgm:pt>
    <dgm:pt modelId="{5F858F1B-7DB9-4803-A665-92276B3A4F4F}" type="sibTrans" cxnId="{7CC0918D-CB34-4EB4-B89D-81239C24C4AE}">
      <dgm:prSet/>
      <dgm:spPr/>
      <dgm:t>
        <a:bodyPr/>
        <a:lstStyle/>
        <a:p>
          <a:endParaRPr lang="en-GB"/>
        </a:p>
      </dgm:t>
    </dgm:pt>
    <dgm:pt modelId="{53DF87EA-FB79-47FC-AA2A-BCCCA3AB6E68}">
      <dgm:prSet>
        <dgm:style>
          <a:lnRef idx="3">
            <a:schemeClr val="lt1"/>
          </a:lnRef>
          <a:fillRef idx="1">
            <a:schemeClr val="accent1"/>
          </a:fillRef>
          <a:effectRef idx="1">
            <a:schemeClr val="accent1"/>
          </a:effectRef>
          <a:fontRef idx="minor">
            <a:schemeClr val="lt1"/>
          </a:fontRef>
        </dgm:style>
      </dgm:prSet>
      <dgm:spPr>
        <a:ln/>
      </dgm:spPr>
      <dgm:t>
        <a:bodyPr/>
        <a:lstStyle/>
        <a:p>
          <a:pPr algn="l"/>
          <a:r>
            <a:rPr lang="en-GB" dirty="0"/>
            <a:t>Meetings</a:t>
          </a:r>
        </a:p>
      </dgm:t>
    </dgm:pt>
    <dgm:pt modelId="{FC5E8578-7B10-4A72-BA4B-9199059F1A07}" type="parTrans" cxnId="{388ABBC0-51DE-4D0D-A5B0-02C4432FC2C3}">
      <dgm:prSet/>
      <dgm:spPr/>
      <dgm:t>
        <a:bodyPr/>
        <a:lstStyle/>
        <a:p>
          <a:endParaRPr lang="en-GB"/>
        </a:p>
      </dgm:t>
    </dgm:pt>
    <dgm:pt modelId="{8F7C1CE9-D8DA-45A2-92D6-CC5DBC9E3CD0}" type="sibTrans" cxnId="{388ABBC0-51DE-4D0D-A5B0-02C4432FC2C3}">
      <dgm:prSet/>
      <dgm:spPr/>
      <dgm:t>
        <a:bodyPr/>
        <a:lstStyle/>
        <a:p>
          <a:endParaRPr lang="en-GB"/>
        </a:p>
      </dgm:t>
    </dgm:pt>
    <dgm:pt modelId="{9D92732C-8013-4F96-9954-3BD10693A568}">
      <dgm:prSet>
        <dgm:style>
          <a:lnRef idx="3">
            <a:schemeClr val="lt1"/>
          </a:lnRef>
          <a:fillRef idx="1">
            <a:schemeClr val="accent1"/>
          </a:fillRef>
          <a:effectRef idx="1">
            <a:schemeClr val="accent1"/>
          </a:effectRef>
          <a:fontRef idx="minor">
            <a:schemeClr val="lt1"/>
          </a:fontRef>
        </dgm:style>
      </dgm:prSet>
      <dgm:spPr>
        <a:ln/>
      </dgm:spPr>
      <dgm:t>
        <a:bodyPr/>
        <a:lstStyle/>
        <a:p>
          <a:pPr algn="l"/>
          <a:r>
            <a:rPr lang="en-GB" dirty="0"/>
            <a:t>Research</a:t>
          </a:r>
        </a:p>
      </dgm:t>
    </dgm:pt>
    <dgm:pt modelId="{5352FB39-A220-44D4-824E-35A97CCA7DB8}" type="parTrans" cxnId="{55B6F46C-B5AB-4435-90F2-AC1CB5168F70}">
      <dgm:prSet/>
      <dgm:spPr/>
      <dgm:t>
        <a:bodyPr/>
        <a:lstStyle/>
        <a:p>
          <a:endParaRPr lang="en-GB"/>
        </a:p>
      </dgm:t>
    </dgm:pt>
    <dgm:pt modelId="{65602EA7-F5F7-4ACA-BCDF-3B07C44BB23F}" type="sibTrans" cxnId="{55B6F46C-B5AB-4435-90F2-AC1CB5168F70}">
      <dgm:prSet/>
      <dgm:spPr/>
      <dgm:t>
        <a:bodyPr/>
        <a:lstStyle/>
        <a:p>
          <a:endParaRPr lang="en-GB"/>
        </a:p>
      </dgm:t>
    </dgm:pt>
    <dgm:pt modelId="{1B1963C1-17B3-4955-B566-AEA2C999DD5B}">
      <dgm:prSet>
        <dgm:style>
          <a:lnRef idx="3">
            <a:schemeClr val="lt1"/>
          </a:lnRef>
          <a:fillRef idx="1">
            <a:schemeClr val="accent3"/>
          </a:fillRef>
          <a:effectRef idx="1">
            <a:schemeClr val="accent3"/>
          </a:effectRef>
          <a:fontRef idx="minor">
            <a:schemeClr val="lt1"/>
          </a:fontRef>
        </dgm:style>
      </dgm:prSet>
      <dgm:spPr>
        <a:ln/>
      </dgm:spPr>
      <dgm:t>
        <a:bodyPr/>
        <a:lstStyle/>
        <a:p>
          <a:pPr algn="l"/>
          <a:r>
            <a:rPr lang="en-GB" dirty="0"/>
            <a:t>Integration F-B End</a:t>
          </a:r>
        </a:p>
      </dgm:t>
    </dgm:pt>
    <dgm:pt modelId="{8D2ADD39-2E89-4B76-91B8-52AD9ECC8111}" type="parTrans" cxnId="{01EBCBEE-712D-4B98-92EF-9ACEA950683A}">
      <dgm:prSet/>
      <dgm:spPr/>
      <dgm:t>
        <a:bodyPr/>
        <a:lstStyle/>
        <a:p>
          <a:endParaRPr lang="en-GB"/>
        </a:p>
      </dgm:t>
    </dgm:pt>
    <dgm:pt modelId="{7CA33267-58A6-40F7-A31F-936C00E048DD}" type="sibTrans" cxnId="{01EBCBEE-712D-4B98-92EF-9ACEA950683A}">
      <dgm:prSet/>
      <dgm:spPr/>
      <dgm:t>
        <a:bodyPr/>
        <a:lstStyle/>
        <a:p>
          <a:endParaRPr lang="en-GB"/>
        </a:p>
      </dgm:t>
    </dgm:pt>
    <dgm:pt modelId="{20A1F552-D906-4DD7-80A9-2451BB112C0C}">
      <dgm:prSet>
        <dgm:style>
          <a:lnRef idx="3">
            <a:schemeClr val="lt1"/>
          </a:lnRef>
          <a:fillRef idx="1">
            <a:schemeClr val="accent2"/>
          </a:fillRef>
          <a:effectRef idx="1">
            <a:schemeClr val="accent2"/>
          </a:effectRef>
          <a:fontRef idx="minor">
            <a:schemeClr val="lt1"/>
          </a:fontRef>
        </dgm:style>
      </dgm:prSet>
      <dgm:spPr>
        <a:ln/>
      </dgm:spPr>
      <dgm:t>
        <a:bodyPr/>
        <a:lstStyle/>
        <a:p>
          <a:pPr algn="l"/>
          <a:r>
            <a:rPr lang="en-GB" dirty="0"/>
            <a:t>QA phase</a:t>
          </a:r>
        </a:p>
      </dgm:t>
    </dgm:pt>
    <dgm:pt modelId="{88E2D374-2320-4FA2-BEE9-86BAAC3E2497}" type="parTrans" cxnId="{33CD94E6-2C85-4F35-9AC6-037E8E11318A}">
      <dgm:prSet/>
      <dgm:spPr/>
      <dgm:t>
        <a:bodyPr/>
        <a:lstStyle/>
        <a:p>
          <a:endParaRPr lang="en-GB"/>
        </a:p>
      </dgm:t>
    </dgm:pt>
    <dgm:pt modelId="{B5FBC269-7F88-4D9F-8A1C-F9AF90F06296}" type="sibTrans" cxnId="{33CD94E6-2C85-4F35-9AC6-037E8E11318A}">
      <dgm:prSet/>
      <dgm:spPr/>
      <dgm:t>
        <a:bodyPr/>
        <a:lstStyle/>
        <a:p>
          <a:endParaRPr lang="en-GB"/>
        </a:p>
      </dgm:t>
    </dgm:pt>
    <dgm:pt modelId="{28A7D05E-BB54-4ACF-A91A-54990AB84DAA}">
      <dgm:prSet>
        <dgm:style>
          <a:lnRef idx="3">
            <a:schemeClr val="lt1"/>
          </a:lnRef>
          <a:fillRef idx="1">
            <a:schemeClr val="accent6"/>
          </a:fillRef>
          <a:effectRef idx="1">
            <a:schemeClr val="accent6"/>
          </a:effectRef>
          <a:fontRef idx="minor">
            <a:schemeClr val="lt1"/>
          </a:fontRef>
        </dgm:style>
      </dgm:prSet>
      <dgm:spPr>
        <a:ln/>
      </dgm:spPr>
      <dgm:t>
        <a:bodyPr/>
        <a:lstStyle/>
        <a:p>
          <a:pPr algn="l"/>
          <a:r>
            <a:rPr lang="en-GB" dirty="0"/>
            <a:t>Front End</a:t>
          </a:r>
        </a:p>
      </dgm:t>
    </dgm:pt>
    <dgm:pt modelId="{E2F72A28-E259-4623-ADCC-1704C371015E}" type="parTrans" cxnId="{1A2CD936-215E-48E6-9F82-4AD149FEB048}">
      <dgm:prSet/>
      <dgm:spPr/>
      <dgm:t>
        <a:bodyPr/>
        <a:lstStyle/>
        <a:p>
          <a:endParaRPr lang="en-GB"/>
        </a:p>
      </dgm:t>
    </dgm:pt>
    <dgm:pt modelId="{52C2CA38-AD4C-4914-B503-5F117C4B29DA}" type="sibTrans" cxnId="{1A2CD936-215E-48E6-9F82-4AD149FEB048}">
      <dgm:prSet/>
      <dgm:spPr/>
      <dgm:t>
        <a:bodyPr/>
        <a:lstStyle/>
        <a:p>
          <a:endParaRPr lang="en-GB"/>
        </a:p>
      </dgm:t>
    </dgm:pt>
    <dgm:pt modelId="{CF3ECCA0-2A4C-49AA-814C-DC8EC562B382}">
      <dgm:prSet>
        <dgm:style>
          <a:lnRef idx="3">
            <a:schemeClr val="lt1"/>
          </a:lnRef>
          <a:fillRef idx="1">
            <a:schemeClr val="accent2"/>
          </a:fillRef>
          <a:effectRef idx="1">
            <a:schemeClr val="accent2"/>
          </a:effectRef>
          <a:fontRef idx="minor">
            <a:schemeClr val="lt1"/>
          </a:fontRef>
        </dgm:style>
      </dgm:prSet>
      <dgm:spPr>
        <a:ln/>
      </dgm:spPr>
      <dgm:t>
        <a:bodyPr/>
        <a:lstStyle/>
        <a:p>
          <a:pPr algn="l"/>
          <a:r>
            <a:rPr lang="en-GB" dirty="0"/>
            <a:t>Budgeting</a:t>
          </a:r>
        </a:p>
      </dgm:t>
    </dgm:pt>
    <dgm:pt modelId="{DB167E12-E47F-42AB-8932-AED5C7D70719}" type="parTrans" cxnId="{A53CF10A-7B76-4A68-9571-C262E4BDA5BB}">
      <dgm:prSet/>
      <dgm:spPr/>
      <dgm:t>
        <a:bodyPr/>
        <a:lstStyle/>
        <a:p>
          <a:endParaRPr lang="en-GB"/>
        </a:p>
      </dgm:t>
    </dgm:pt>
    <dgm:pt modelId="{84A007A2-8253-45CB-A823-4BC86DF1A38B}" type="sibTrans" cxnId="{A53CF10A-7B76-4A68-9571-C262E4BDA5BB}">
      <dgm:prSet/>
      <dgm:spPr/>
      <dgm:t>
        <a:bodyPr/>
        <a:lstStyle/>
        <a:p>
          <a:endParaRPr lang="en-GB"/>
        </a:p>
      </dgm:t>
    </dgm:pt>
    <dgm:pt modelId="{5FEE2911-0B3C-4E94-BF33-4BDE3BFD5627}">
      <dgm:prSet>
        <dgm:style>
          <a:lnRef idx="3">
            <a:schemeClr val="lt1"/>
          </a:lnRef>
          <a:fillRef idx="1">
            <a:schemeClr val="accent1"/>
          </a:fillRef>
          <a:effectRef idx="1">
            <a:schemeClr val="accent1"/>
          </a:effectRef>
          <a:fontRef idx="minor">
            <a:schemeClr val="lt1"/>
          </a:fontRef>
        </dgm:style>
      </dgm:prSet>
      <dgm:spPr>
        <a:ln/>
      </dgm:spPr>
      <dgm:t>
        <a:bodyPr/>
        <a:lstStyle/>
        <a:p>
          <a:pPr algn="l"/>
          <a:endParaRPr lang="en-GB" dirty="0"/>
        </a:p>
      </dgm:t>
    </dgm:pt>
    <dgm:pt modelId="{A2DF39DD-E067-43F3-A236-BC8FF89D0857}" type="parTrans" cxnId="{4B410556-E87F-4AF4-9E8A-3B51FD88D6F4}">
      <dgm:prSet/>
      <dgm:spPr/>
    </dgm:pt>
    <dgm:pt modelId="{CCAABE8E-6579-4355-8FEE-86055DB4E304}" type="sibTrans" cxnId="{4B410556-E87F-4AF4-9E8A-3B51FD88D6F4}">
      <dgm:prSet/>
      <dgm:spPr/>
    </dgm:pt>
    <dgm:pt modelId="{BE997AC7-382B-4AEF-95B5-9DFC695C5288}" type="pres">
      <dgm:prSet presAssocID="{E7DB7A27-3E0E-450F-BE82-0E03085014D1}" presName="composite" presStyleCnt="0">
        <dgm:presLayoutVars>
          <dgm:chMax val="1"/>
          <dgm:dir/>
          <dgm:resizeHandles val="exact"/>
        </dgm:presLayoutVars>
      </dgm:prSet>
      <dgm:spPr/>
    </dgm:pt>
    <dgm:pt modelId="{1765F14C-ADCF-475C-811D-EBC91F9662C2}" type="pres">
      <dgm:prSet presAssocID="{E7DB7A27-3E0E-450F-BE82-0E03085014D1}" presName="radial" presStyleCnt="0">
        <dgm:presLayoutVars>
          <dgm:animLvl val="ctr"/>
        </dgm:presLayoutVars>
      </dgm:prSet>
      <dgm:spPr/>
    </dgm:pt>
    <dgm:pt modelId="{ADC75FD0-33D2-4062-9F48-EB3F0A3DBA09}" type="pres">
      <dgm:prSet presAssocID="{5CF68B48-476B-428D-B1CE-12E94B81EC09}" presName="centerShape" presStyleLbl="vennNode1" presStyleIdx="0" presStyleCnt="6"/>
      <dgm:spPr>
        <a:prstGeom prst="ellipse">
          <a:avLst/>
        </a:prstGeom>
      </dgm:spPr>
    </dgm:pt>
    <dgm:pt modelId="{0AE00B48-6A4B-467D-9F8B-89DF5D62284B}" type="pres">
      <dgm:prSet presAssocID="{AE07CF8D-B31A-49B0-A5F6-4FF73C6A1548}" presName="node" presStyleLbl="vennNode1" presStyleIdx="1" presStyleCnt="6">
        <dgm:presLayoutVars>
          <dgm:bulletEnabled val="1"/>
        </dgm:presLayoutVars>
      </dgm:prSet>
      <dgm:spPr/>
    </dgm:pt>
    <dgm:pt modelId="{4ACE930E-677D-4738-BCA2-65885F20233D}" type="pres">
      <dgm:prSet presAssocID="{98DB982A-FCE4-4B73-8B51-EE764F20031E}" presName="node" presStyleLbl="vennNode1" presStyleIdx="2" presStyleCnt="6">
        <dgm:presLayoutVars>
          <dgm:bulletEnabled val="1"/>
        </dgm:presLayoutVars>
      </dgm:prSet>
      <dgm:spPr/>
    </dgm:pt>
    <dgm:pt modelId="{5D686913-6699-4E95-977F-46A23F4F2853}" type="pres">
      <dgm:prSet presAssocID="{A35736E3-F613-4BC5-8C3F-2630688CF5C9}" presName="node" presStyleLbl="vennNode1" presStyleIdx="3" presStyleCnt="6">
        <dgm:presLayoutVars>
          <dgm:bulletEnabled val="1"/>
        </dgm:presLayoutVars>
      </dgm:prSet>
      <dgm:spPr/>
    </dgm:pt>
    <dgm:pt modelId="{6BDC3324-8285-4B94-97F7-C3A81FC6803C}" type="pres">
      <dgm:prSet presAssocID="{AC53E0C0-7674-4AB1-B6EC-963198C001BB}" presName="node" presStyleLbl="vennNode1" presStyleIdx="4" presStyleCnt="6">
        <dgm:presLayoutVars>
          <dgm:bulletEnabled val="1"/>
        </dgm:presLayoutVars>
      </dgm:prSet>
      <dgm:spPr/>
    </dgm:pt>
    <dgm:pt modelId="{C11355D9-3F0E-4054-9FD9-2E2C27524B58}" type="pres">
      <dgm:prSet presAssocID="{5C9E3B25-6670-4E5F-B134-58B9088B31D5}" presName="node" presStyleLbl="vennNode1" presStyleIdx="5" presStyleCnt="6">
        <dgm:presLayoutVars>
          <dgm:bulletEnabled val="1"/>
        </dgm:presLayoutVars>
      </dgm:prSet>
      <dgm:spPr/>
    </dgm:pt>
  </dgm:ptLst>
  <dgm:cxnLst>
    <dgm:cxn modelId="{9D510100-B9DB-436A-88CA-B36667E2B496}" type="presOf" srcId="{AC53E0C0-7674-4AB1-B6EC-963198C001BB}" destId="{6BDC3324-8285-4B94-97F7-C3A81FC6803C}" srcOrd="0" destOrd="0" presId="urn:microsoft.com/office/officeart/2005/8/layout/radial3"/>
    <dgm:cxn modelId="{94094D02-BEF0-4567-A6B3-ED6EC0BB2D4D}" type="presOf" srcId="{CF3ECCA0-2A4C-49AA-814C-DC8EC562B382}" destId="{6BDC3324-8285-4B94-97F7-C3A81FC6803C}" srcOrd="0" destOrd="3" presId="urn:microsoft.com/office/officeart/2005/8/layout/radial3"/>
    <dgm:cxn modelId="{052A5907-4507-4438-B290-15FCC2EEFBD7}" type="presOf" srcId="{A35736E3-F613-4BC5-8C3F-2630688CF5C9}" destId="{5D686913-6699-4E95-977F-46A23F4F2853}" srcOrd="0" destOrd="0" presId="urn:microsoft.com/office/officeart/2005/8/layout/radial3"/>
    <dgm:cxn modelId="{A53CF10A-7B76-4A68-9571-C262E4BDA5BB}" srcId="{AC53E0C0-7674-4AB1-B6EC-963198C001BB}" destId="{CF3ECCA0-2A4C-49AA-814C-DC8EC562B382}" srcOrd="2" destOrd="0" parTransId="{DB167E12-E47F-42AB-8932-AED5C7D70719}" sibTransId="{84A007A2-8253-45CB-A823-4BC86DF1A38B}"/>
    <dgm:cxn modelId="{8EE2E013-6976-43F0-A492-68DE4A2A5C4A}" type="presOf" srcId="{11AB75D8-E8AA-4729-A592-3C2D4E585E06}" destId="{C11355D9-3F0E-4054-9FD9-2E2C27524B58}" srcOrd="0" destOrd="1" presId="urn:microsoft.com/office/officeart/2005/8/layout/radial3"/>
    <dgm:cxn modelId="{B80A241D-D798-452E-A984-E4D2436157F2}" srcId="{AE07CF8D-B31A-49B0-A5F6-4FF73C6A1548}" destId="{226F2DA5-942A-4A78-BBB5-7483FB5E7F63}" srcOrd="0" destOrd="0" parTransId="{D9D2B796-2F27-4831-B4CB-DAF62BC7B9EC}" sibTransId="{5031AD27-0A31-4CC0-B486-03A86BDBB374}"/>
    <dgm:cxn modelId="{4631671D-C7FB-4E4E-9332-7EF4F7765E1C}" type="presOf" srcId="{28A7D05E-BB54-4ACF-A91A-54990AB84DAA}" destId="{5D686913-6699-4E95-977F-46A23F4F2853}" srcOrd="0" destOrd="2" presId="urn:microsoft.com/office/officeart/2005/8/layout/radial3"/>
    <dgm:cxn modelId="{34B95329-E2FC-4630-A282-3DF67355A403}" type="presOf" srcId="{31F43F2E-45B0-48D1-8BEA-63DB2E6E6D3E}" destId="{5D686913-6699-4E95-977F-46A23F4F2853}" srcOrd="0" destOrd="1" presId="urn:microsoft.com/office/officeart/2005/8/layout/radial3"/>
    <dgm:cxn modelId="{1A2CD936-215E-48E6-9F82-4AD149FEB048}" srcId="{A35736E3-F613-4BC5-8C3F-2630688CF5C9}" destId="{28A7D05E-BB54-4ACF-A91A-54990AB84DAA}" srcOrd="1" destOrd="0" parTransId="{E2F72A28-E259-4623-ADCC-1704C371015E}" sibTransId="{52C2CA38-AD4C-4914-B503-5F117C4B29DA}"/>
    <dgm:cxn modelId="{BDC0333B-0AF7-4617-B29B-1481DB60CB8D}" type="presOf" srcId="{5FEE2911-0B3C-4E94-BF33-4BDE3BFD5627}" destId="{4ACE930E-677D-4738-BCA2-65885F20233D}" srcOrd="0" destOrd="4" presId="urn:microsoft.com/office/officeart/2005/8/layout/radial3"/>
    <dgm:cxn modelId="{AE76D05D-04C4-4FCD-8E63-73C76FF5A19A}" type="presOf" srcId="{3B6A8E58-04C2-43C3-B6DF-7E6EC1D229A0}" destId="{4ACE930E-677D-4738-BCA2-65885F20233D}" srcOrd="0" destOrd="1" presId="urn:microsoft.com/office/officeart/2005/8/layout/radial3"/>
    <dgm:cxn modelId="{8B4F9742-7A27-4638-BF5E-F2F70AC4A814}" srcId="{98DB982A-FCE4-4B73-8B51-EE764F20031E}" destId="{3B6A8E58-04C2-43C3-B6DF-7E6EC1D229A0}" srcOrd="0" destOrd="0" parTransId="{FABF387F-6A79-425B-8B4E-2900D6105A94}" sibTransId="{4A39EB3C-7E75-462D-AB5B-348FD37E048A}"/>
    <dgm:cxn modelId="{222FD244-9B27-4FE5-9026-216A2C6092DC}" srcId="{5C9E3B25-6670-4E5F-B134-58B9088B31D5}" destId="{EAFE8F3B-0B75-468E-95D1-D932B04C5458}" srcOrd="1" destOrd="0" parTransId="{83E68B76-AA5F-4D34-8C89-0D36AAA9C779}" sibTransId="{71D9FD89-915E-4E28-BD9A-678D5BE6BD2F}"/>
    <dgm:cxn modelId="{D87C3C66-09A3-4652-850D-17DC89CF1A12}" type="presOf" srcId="{AE07CF8D-B31A-49B0-A5F6-4FF73C6A1548}" destId="{0AE00B48-6A4B-467D-9F8B-89DF5D62284B}" srcOrd="0" destOrd="0" presId="urn:microsoft.com/office/officeart/2005/8/layout/radial3"/>
    <dgm:cxn modelId="{55B6F46C-B5AB-4435-90F2-AC1CB5168F70}" srcId="{98DB982A-FCE4-4B73-8B51-EE764F20031E}" destId="{9D92732C-8013-4F96-9954-3BD10693A568}" srcOrd="2" destOrd="0" parTransId="{5352FB39-A220-44D4-824E-35A97CCA7DB8}" sibTransId="{65602EA7-F5F7-4ACA-BCDF-3B07C44BB23F}"/>
    <dgm:cxn modelId="{4B410556-E87F-4AF4-9E8A-3B51FD88D6F4}" srcId="{98DB982A-FCE4-4B73-8B51-EE764F20031E}" destId="{5FEE2911-0B3C-4E94-BF33-4BDE3BFD5627}" srcOrd="3" destOrd="0" parTransId="{A2DF39DD-E067-43F3-A236-BC8FF89D0857}" sibTransId="{CCAABE8E-6579-4355-8FEE-86055DB4E304}"/>
    <dgm:cxn modelId="{9658AF7E-E0ED-4AA6-992C-ABBC1B9412A7}" srcId="{5C9E3B25-6670-4E5F-B134-58B9088B31D5}" destId="{11AB75D8-E8AA-4729-A592-3C2D4E585E06}" srcOrd="0" destOrd="0" parTransId="{EF60636E-D9C9-4689-83A4-01C9F0C76F56}" sibTransId="{6AE78457-68CC-4757-9D50-8ABF53CB0F9D}"/>
    <dgm:cxn modelId="{2D39977F-78D3-427D-9E46-01C7ECDD465C}" type="presOf" srcId="{F121B5B1-DC4F-47CD-9554-C2CDF0FCFEA2}" destId="{C11355D9-3F0E-4054-9FD9-2E2C27524B58}" srcOrd="0" destOrd="3" presId="urn:microsoft.com/office/officeart/2005/8/layout/radial3"/>
    <dgm:cxn modelId="{18D69984-620B-48C7-B9B4-A95E5650F821}" type="presOf" srcId="{EAFE8F3B-0B75-468E-95D1-D932B04C5458}" destId="{C11355D9-3F0E-4054-9FD9-2E2C27524B58}" srcOrd="0" destOrd="2" presId="urn:microsoft.com/office/officeart/2005/8/layout/radial3"/>
    <dgm:cxn modelId="{7CC0918D-CB34-4EB4-B89D-81239C24C4AE}" srcId="{A35736E3-F613-4BC5-8C3F-2630688CF5C9}" destId="{DC501F82-D19C-48C9-AB7E-7C67D4992443}" srcOrd="2" destOrd="0" parTransId="{4C665F1E-E150-4B63-A59F-1C41E5AF78F5}" sibTransId="{5F858F1B-7DB9-4803-A665-92276B3A4F4F}"/>
    <dgm:cxn modelId="{2A50BF98-1370-4310-B862-38EC9ABBAF0E}" srcId="{5C9E3B25-6670-4E5F-B134-58B9088B31D5}" destId="{F121B5B1-DC4F-47CD-9554-C2CDF0FCFEA2}" srcOrd="2" destOrd="0" parTransId="{DA8590CF-7B78-410A-BEAB-E5FE61E24F2D}" sibTransId="{8647EE50-23D0-42AA-A191-AC6753960CAB}"/>
    <dgm:cxn modelId="{BA960D9F-2267-4463-8E49-97EF37FDA480}" type="presOf" srcId="{98DB982A-FCE4-4B73-8B51-EE764F20031E}" destId="{4ACE930E-677D-4738-BCA2-65885F20233D}" srcOrd="0" destOrd="0" presId="urn:microsoft.com/office/officeart/2005/8/layout/radial3"/>
    <dgm:cxn modelId="{245BACA1-C115-4330-AF1D-EC613D70D4EC}" srcId="{5CF68B48-476B-428D-B1CE-12E94B81EC09}" destId="{AE07CF8D-B31A-49B0-A5F6-4FF73C6A1548}" srcOrd="0" destOrd="0" parTransId="{E29CAC02-B6BD-45A1-B179-62042B67D178}" sibTransId="{1112B4CE-2983-42C2-9C0D-70FDD800F9EF}"/>
    <dgm:cxn modelId="{A59B28A4-49E6-4B70-9D3F-7DA1EF2ADC36}" srcId="{5CF68B48-476B-428D-B1CE-12E94B81EC09}" destId="{A35736E3-F613-4BC5-8C3F-2630688CF5C9}" srcOrd="2" destOrd="0" parTransId="{E8F9DAF3-AF07-406F-ABBB-1D1963F747C8}" sibTransId="{CCBBC077-AED4-4472-B21E-D0A58D3A1336}"/>
    <dgm:cxn modelId="{6F0AABAC-7CD0-40F9-9963-15405A04B294}" srcId="{5CF68B48-476B-428D-B1CE-12E94B81EC09}" destId="{98DB982A-FCE4-4B73-8B51-EE764F20031E}" srcOrd="1" destOrd="0" parTransId="{1B97AF15-A493-4F15-9255-1182C4428AD2}" sibTransId="{8506F080-49FB-496A-AB5A-295D2013D8EE}"/>
    <dgm:cxn modelId="{374756AF-5BD9-4C32-9D56-6B4CE4863DBB}" type="presOf" srcId="{9D92732C-8013-4F96-9954-3BD10693A568}" destId="{4ACE930E-677D-4738-BCA2-65885F20233D}" srcOrd="0" destOrd="3" presId="urn:microsoft.com/office/officeart/2005/8/layout/radial3"/>
    <dgm:cxn modelId="{97FC64B1-9697-4E47-BC12-6E51FC7BF240}" type="presOf" srcId="{226F2DA5-942A-4A78-BBB5-7483FB5E7F63}" destId="{0AE00B48-6A4B-467D-9F8B-89DF5D62284B}" srcOrd="0" destOrd="1" presId="urn:microsoft.com/office/officeart/2005/8/layout/radial3"/>
    <dgm:cxn modelId="{D28157BE-0CCA-4FCD-8E20-FA115CE8F994}" srcId="{E7DB7A27-3E0E-450F-BE82-0E03085014D1}" destId="{5CF68B48-476B-428D-B1CE-12E94B81EC09}" srcOrd="0" destOrd="0" parTransId="{2126B656-ABA1-4179-AA88-2E66D5911B0B}" sibTransId="{6BB89380-CD55-43A6-B123-B9D5AB99F5BA}"/>
    <dgm:cxn modelId="{FBA1B2BE-1DD8-4F3D-A42F-55BDC8E8AFB2}" type="presOf" srcId="{65B086CF-FF2E-46AE-9764-410F67ADC0EC}" destId="{6BDC3324-8285-4B94-97F7-C3A81FC6803C}" srcOrd="0" destOrd="1" presId="urn:microsoft.com/office/officeart/2005/8/layout/radial3"/>
    <dgm:cxn modelId="{3BEA98C0-2ACB-43BF-BAAA-A4875042319A}" srcId="{A35736E3-F613-4BC5-8C3F-2630688CF5C9}" destId="{31F43F2E-45B0-48D1-8BEA-63DB2E6E6D3E}" srcOrd="0" destOrd="0" parTransId="{F5F3CCFE-020E-4B83-B002-F50C3E8695F3}" sibTransId="{40098F3F-A5B1-400E-9E25-169FE1EFBDF3}"/>
    <dgm:cxn modelId="{388ABBC0-51DE-4D0D-A5B0-02C4432FC2C3}" srcId="{98DB982A-FCE4-4B73-8B51-EE764F20031E}" destId="{53DF87EA-FB79-47FC-AA2A-BCCCA3AB6E68}" srcOrd="1" destOrd="0" parTransId="{FC5E8578-7B10-4A72-BA4B-9199059F1A07}" sibTransId="{8F7C1CE9-D8DA-45A2-92D6-CC5DBC9E3CD0}"/>
    <dgm:cxn modelId="{BB8AD9C2-8EE3-42F8-9A98-0FF428D11399}" srcId="{5CF68B48-476B-428D-B1CE-12E94B81EC09}" destId="{AC53E0C0-7674-4AB1-B6EC-963198C001BB}" srcOrd="3" destOrd="0" parTransId="{1B9980AA-D7B3-493C-B3D7-CCCA78CAD3FF}" sibTransId="{BF8F3293-2A03-4593-B837-3F8A866C7C72}"/>
    <dgm:cxn modelId="{B02363C6-124A-4506-89D5-236C33219CDD}" type="presOf" srcId="{20A1F552-D906-4DD7-80A9-2451BB112C0C}" destId="{6BDC3324-8285-4B94-97F7-C3A81FC6803C}" srcOrd="0" destOrd="2" presId="urn:microsoft.com/office/officeart/2005/8/layout/radial3"/>
    <dgm:cxn modelId="{B80C56C9-F2B8-4E7E-AFAC-2D956990E361}" srcId="{5CF68B48-476B-428D-B1CE-12E94B81EC09}" destId="{5C9E3B25-6670-4E5F-B134-58B9088B31D5}" srcOrd="4" destOrd="0" parTransId="{99D86EC0-8042-4E7E-B6F3-09EB522ADE5D}" sibTransId="{84CEF351-65BC-49AE-9F92-B06C8EF94CFD}"/>
    <dgm:cxn modelId="{C2DE41D3-E371-491B-A9B2-F2E4504D2A1D}" type="presOf" srcId="{53DF87EA-FB79-47FC-AA2A-BCCCA3AB6E68}" destId="{4ACE930E-677D-4738-BCA2-65885F20233D}" srcOrd="0" destOrd="2" presId="urn:microsoft.com/office/officeart/2005/8/layout/radial3"/>
    <dgm:cxn modelId="{2AB987E1-BC6A-4FF5-A1CC-D851B058F6A0}" type="presOf" srcId="{DC501F82-D19C-48C9-AB7E-7C67D4992443}" destId="{5D686913-6699-4E95-977F-46A23F4F2853}" srcOrd="0" destOrd="3" presId="urn:microsoft.com/office/officeart/2005/8/layout/radial3"/>
    <dgm:cxn modelId="{5CCA9DE5-F7DF-4E42-9B33-6C57C697212B}" type="presOf" srcId="{1B1963C1-17B3-4955-B566-AEA2C999DD5B}" destId="{0AE00B48-6A4B-467D-9F8B-89DF5D62284B}" srcOrd="0" destOrd="2" presId="urn:microsoft.com/office/officeart/2005/8/layout/radial3"/>
    <dgm:cxn modelId="{33CD94E6-2C85-4F35-9AC6-037E8E11318A}" srcId="{AC53E0C0-7674-4AB1-B6EC-963198C001BB}" destId="{20A1F552-D906-4DD7-80A9-2451BB112C0C}" srcOrd="1" destOrd="0" parTransId="{88E2D374-2320-4FA2-BEE9-86BAAC3E2497}" sibTransId="{B5FBC269-7F88-4D9F-8A1C-F9AF90F06296}"/>
    <dgm:cxn modelId="{256468E8-E3BA-4AF1-A79F-B54FA265C8AD}" srcId="{AC53E0C0-7674-4AB1-B6EC-963198C001BB}" destId="{65B086CF-FF2E-46AE-9764-410F67ADC0EC}" srcOrd="0" destOrd="0" parTransId="{249B1B4B-27C4-4C2D-A0D2-05D67315159F}" sibTransId="{14872E42-8CBD-4187-B038-E683309E5526}"/>
    <dgm:cxn modelId="{01EBCBEE-712D-4B98-92EF-9ACEA950683A}" srcId="{AE07CF8D-B31A-49B0-A5F6-4FF73C6A1548}" destId="{1B1963C1-17B3-4955-B566-AEA2C999DD5B}" srcOrd="1" destOrd="0" parTransId="{8D2ADD39-2E89-4B76-91B8-52AD9ECC8111}" sibTransId="{7CA33267-58A6-40F7-A31F-936C00E048DD}"/>
    <dgm:cxn modelId="{0D9ADDEF-BE2B-4D73-94E1-574CDCE04374}" type="presOf" srcId="{5C9E3B25-6670-4E5F-B134-58B9088B31D5}" destId="{C11355D9-3F0E-4054-9FD9-2E2C27524B58}" srcOrd="0" destOrd="0" presId="urn:microsoft.com/office/officeart/2005/8/layout/radial3"/>
    <dgm:cxn modelId="{D5509AF5-F13D-4F49-8A1E-426DC2CCA50A}" type="presOf" srcId="{E7DB7A27-3E0E-450F-BE82-0E03085014D1}" destId="{BE997AC7-382B-4AEF-95B5-9DFC695C5288}" srcOrd="0" destOrd="0" presId="urn:microsoft.com/office/officeart/2005/8/layout/radial3"/>
    <dgm:cxn modelId="{3B57F2F7-5788-4AB0-BC55-03CE548290DA}" type="presOf" srcId="{5CF68B48-476B-428D-B1CE-12E94B81EC09}" destId="{ADC75FD0-33D2-4062-9F48-EB3F0A3DBA09}" srcOrd="0" destOrd="0" presId="urn:microsoft.com/office/officeart/2005/8/layout/radial3"/>
    <dgm:cxn modelId="{D8BCB1D2-C190-40A6-BC7C-3434B868C917}" type="presParOf" srcId="{BE997AC7-382B-4AEF-95B5-9DFC695C5288}" destId="{1765F14C-ADCF-475C-811D-EBC91F9662C2}" srcOrd="0" destOrd="0" presId="urn:microsoft.com/office/officeart/2005/8/layout/radial3"/>
    <dgm:cxn modelId="{12BC3FBE-BC28-4904-B9AB-AD11F3509696}" type="presParOf" srcId="{1765F14C-ADCF-475C-811D-EBC91F9662C2}" destId="{ADC75FD0-33D2-4062-9F48-EB3F0A3DBA09}" srcOrd="0" destOrd="0" presId="urn:microsoft.com/office/officeart/2005/8/layout/radial3"/>
    <dgm:cxn modelId="{802781DB-D395-4426-8CB8-3A2ED566D64F}" type="presParOf" srcId="{1765F14C-ADCF-475C-811D-EBC91F9662C2}" destId="{0AE00B48-6A4B-467D-9F8B-89DF5D62284B}" srcOrd="1" destOrd="0" presId="urn:microsoft.com/office/officeart/2005/8/layout/radial3"/>
    <dgm:cxn modelId="{CF7BB2FD-010E-4491-B258-981498DAB2C5}" type="presParOf" srcId="{1765F14C-ADCF-475C-811D-EBC91F9662C2}" destId="{4ACE930E-677D-4738-BCA2-65885F20233D}" srcOrd="2" destOrd="0" presId="urn:microsoft.com/office/officeart/2005/8/layout/radial3"/>
    <dgm:cxn modelId="{E429A2E8-CBBF-4112-83E8-7A3460A235A9}" type="presParOf" srcId="{1765F14C-ADCF-475C-811D-EBC91F9662C2}" destId="{5D686913-6699-4E95-977F-46A23F4F2853}" srcOrd="3" destOrd="0" presId="urn:microsoft.com/office/officeart/2005/8/layout/radial3"/>
    <dgm:cxn modelId="{89847B9F-7E92-406D-97A0-7D6F2FB21288}" type="presParOf" srcId="{1765F14C-ADCF-475C-811D-EBC91F9662C2}" destId="{6BDC3324-8285-4B94-97F7-C3A81FC6803C}" srcOrd="4" destOrd="0" presId="urn:microsoft.com/office/officeart/2005/8/layout/radial3"/>
    <dgm:cxn modelId="{ADC27DC6-158F-4642-A612-3DD69BFD89A3}" type="presParOf" srcId="{1765F14C-ADCF-475C-811D-EBC91F9662C2}" destId="{C11355D9-3F0E-4054-9FD9-2E2C27524B58}" srcOrd="5" destOrd="0" presId="urn:microsoft.com/office/officeart/2005/8/layout/radial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6539B8-08D0-48FE-9FED-3C1BD974F744}">
      <dsp:nvSpPr>
        <dsp:cNvPr id="0" name=""/>
        <dsp:cNvSpPr/>
      </dsp:nvSpPr>
      <dsp:spPr>
        <a:xfrm>
          <a:off x="876548" y="0"/>
          <a:ext cx="9934210" cy="5347758"/>
        </a:xfrm>
        <a:prstGeom prst="rightArrow">
          <a:avLst/>
        </a:prstGeom>
        <a:gradFill rotWithShape="0">
          <a:gsLst>
            <a:gs pos="0">
              <a:schemeClr val="accent1">
                <a:tint val="40000"/>
                <a:hueOff val="0"/>
                <a:satOff val="0"/>
                <a:lumOff val="0"/>
                <a:alphaOff val="0"/>
                <a:tint val="98000"/>
                <a:hueMod val="94000"/>
                <a:satMod val="130000"/>
                <a:lumMod val="128000"/>
              </a:schemeClr>
            </a:gs>
            <a:gs pos="100000">
              <a:schemeClr val="accent1">
                <a:tint val="40000"/>
                <a:hueOff val="0"/>
                <a:satOff val="0"/>
                <a:lumOff val="0"/>
                <a:alphaOff val="0"/>
                <a:shade val="94000"/>
                <a:lumMod val="88000"/>
              </a:schemeClr>
            </a:gs>
          </a:gsLst>
          <a:lin ang="5400000" scaled="0"/>
        </a:gra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sp>
    <dsp:sp modelId="{A1DC7B50-79C9-48A7-9475-78FC2F521D07}">
      <dsp:nvSpPr>
        <dsp:cNvPr id="0" name=""/>
        <dsp:cNvSpPr/>
      </dsp:nvSpPr>
      <dsp:spPr>
        <a:xfrm>
          <a:off x="10272" y="1604327"/>
          <a:ext cx="921060" cy="2139103"/>
        </a:xfrm>
        <a:prstGeom prst="roundRect">
          <a:avLst/>
        </a:prstGeom>
        <a:solidFill>
          <a:schemeClr val="accent3">
            <a:lumMod val="75000"/>
          </a:schemeClr>
        </a:solidFill>
        <a:ln>
          <a:solidFill>
            <a:schemeClr val="tx1"/>
          </a:solid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Clear Design</a:t>
          </a:r>
          <a:endParaRPr lang="en-GB" sz="1600" kern="1200" dirty="0"/>
        </a:p>
      </dsp:txBody>
      <dsp:txXfrm>
        <a:off x="55234" y="1649289"/>
        <a:ext cx="831136" cy="2049179"/>
      </dsp:txXfrm>
    </dsp:sp>
    <dsp:sp modelId="{A67BC97F-573E-4DE7-9EFC-46BE396991AB}">
      <dsp:nvSpPr>
        <dsp:cNvPr id="0" name=""/>
        <dsp:cNvSpPr/>
      </dsp:nvSpPr>
      <dsp:spPr>
        <a:xfrm>
          <a:off x="1084842" y="1604327"/>
          <a:ext cx="921060" cy="2139103"/>
        </a:xfrm>
        <a:prstGeom prst="roundRect">
          <a:avLst/>
        </a:prstGeom>
        <a:solidFill>
          <a:schemeClr val="accent3">
            <a:lumMod val="75000"/>
          </a:schemeClr>
        </a:solidFill>
        <a:ln>
          <a:solidFill>
            <a:schemeClr val="tx1"/>
          </a:solid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Intuitive Interface</a:t>
          </a:r>
          <a:endParaRPr lang="en-GB" sz="1300" kern="1200" dirty="0"/>
        </a:p>
      </dsp:txBody>
      <dsp:txXfrm>
        <a:off x="1129804" y="1649289"/>
        <a:ext cx="831136" cy="2049179"/>
      </dsp:txXfrm>
    </dsp:sp>
    <dsp:sp modelId="{12D17673-893D-4D7D-889B-C8073AE214A9}">
      <dsp:nvSpPr>
        <dsp:cNvPr id="0" name=""/>
        <dsp:cNvSpPr/>
      </dsp:nvSpPr>
      <dsp:spPr>
        <a:xfrm>
          <a:off x="2159412" y="1604327"/>
          <a:ext cx="921060" cy="2139103"/>
        </a:xfrm>
        <a:prstGeom prst="roundRect">
          <a:avLst/>
        </a:prstGeom>
        <a:solidFill>
          <a:schemeClr val="accent3">
            <a:lumMod val="75000"/>
          </a:schemeClr>
        </a:solidFill>
        <a:ln>
          <a:solidFill>
            <a:schemeClr val="tx1"/>
          </a:solid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E- </a:t>
          </a:r>
        </a:p>
        <a:p>
          <a:pPr marL="0" lvl="0" indent="0" algn="ctr" defTabSz="711200">
            <a:lnSpc>
              <a:spcPct val="90000"/>
            </a:lnSpc>
            <a:spcBef>
              <a:spcPct val="0"/>
            </a:spcBef>
            <a:spcAft>
              <a:spcPct val="35000"/>
            </a:spcAft>
            <a:buNone/>
          </a:pPr>
          <a:r>
            <a:rPr lang="en-US" sz="1600" kern="1200" dirty="0"/>
            <a:t>Basket</a:t>
          </a:r>
          <a:endParaRPr lang="en-GB" sz="1600" kern="1200" dirty="0"/>
        </a:p>
      </dsp:txBody>
      <dsp:txXfrm>
        <a:off x="2204374" y="1649289"/>
        <a:ext cx="831136" cy="2049179"/>
      </dsp:txXfrm>
    </dsp:sp>
    <dsp:sp modelId="{67891C99-E12A-4FAB-8274-286DADF26BA5}">
      <dsp:nvSpPr>
        <dsp:cNvPr id="0" name=""/>
        <dsp:cNvSpPr/>
      </dsp:nvSpPr>
      <dsp:spPr>
        <a:xfrm>
          <a:off x="3233982" y="1604327"/>
          <a:ext cx="921060" cy="2139103"/>
        </a:xfrm>
        <a:prstGeom prst="roundRect">
          <a:avLst/>
        </a:prstGeom>
        <a:solidFill>
          <a:schemeClr val="accent3">
            <a:lumMod val="75000"/>
          </a:schemeClr>
        </a:solidFill>
        <a:ln>
          <a:solidFill>
            <a:schemeClr val="tx1"/>
          </a:solid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Cards and other payment options</a:t>
          </a:r>
          <a:endParaRPr lang="en-GB" sz="1200" kern="1200" dirty="0"/>
        </a:p>
      </dsp:txBody>
      <dsp:txXfrm>
        <a:off x="3278944" y="1649289"/>
        <a:ext cx="831136" cy="2049179"/>
      </dsp:txXfrm>
    </dsp:sp>
    <dsp:sp modelId="{80722067-E7ED-4EE5-AF63-BC3B3C79AEA4}">
      <dsp:nvSpPr>
        <dsp:cNvPr id="0" name=""/>
        <dsp:cNvSpPr/>
      </dsp:nvSpPr>
      <dsp:spPr>
        <a:xfrm>
          <a:off x="4308553" y="1604327"/>
          <a:ext cx="921060" cy="2139103"/>
        </a:xfrm>
        <a:prstGeom prst="roundRect">
          <a:avLst/>
        </a:prstGeom>
        <a:solidFill>
          <a:schemeClr val="accent3">
            <a:lumMod val="75000"/>
          </a:schemeClr>
        </a:solidFill>
        <a:ln>
          <a:solidFill>
            <a:schemeClr val="tx1"/>
          </a:solid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Login </a:t>
          </a:r>
        </a:p>
        <a:p>
          <a:pPr marL="0" lvl="0" indent="0" algn="ctr" defTabSz="577850">
            <a:lnSpc>
              <a:spcPct val="90000"/>
            </a:lnSpc>
            <a:spcBef>
              <a:spcPct val="0"/>
            </a:spcBef>
            <a:spcAft>
              <a:spcPct val="35000"/>
            </a:spcAft>
            <a:buNone/>
          </a:pPr>
          <a:r>
            <a:rPr lang="en-US" sz="1300" kern="1200" dirty="0"/>
            <a:t>And </a:t>
          </a:r>
        </a:p>
        <a:p>
          <a:pPr marL="0" lvl="0" indent="0" algn="ctr" defTabSz="577850">
            <a:lnSpc>
              <a:spcPct val="90000"/>
            </a:lnSpc>
            <a:spcBef>
              <a:spcPct val="0"/>
            </a:spcBef>
            <a:spcAft>
              <a:spcPct val="35000"/>
            </a:spcAft>
            <a:buNone/>
          </a:pPr>
          <a:r>
            <a:rPr lang="en-GB" sz="1300" kern="1200" dirty="0"/>
            <a:t>Registration</a:t>
          </a:r>
        </a:p>
      </dsp:txBody>
      <dsp:txXfrm>
        <a:off x="4353515" y="1649289"/>
        <a:ext cx="831136" cy="2049179"/>
      </dsp:txXfrm>
    </dsp:sp>
    <dsp:sp modelId="{C23128AD-2A68-47DF-BF76-1B92BB7B26AE}">
      <dsp:nvSpPr>
        <dsp:cNvPr id="0" name=""/>
        <dsp:cNvSpPr/>
      </dsp:nvSpPr>
      <dsp:spPr>
        <a:xfrm>
          <a:off x="5383123" y="1604327"/>
          <a:ext cx="921060" cy="2139103"/>
        </a:xfrm>
        <a:prstGeom prst="roundRect">
          <a:avLst/>
        </a:prstGeom>
        <a:solidFill>
          <a:schemeClr val="accent3">
            <a:lumMod val="75000"/>
          </a:schemeClr>
        </a:solidFill>
        <a:ln>
          <a:solidFill>
            <a:schemeClr val="tx1"/>
          </a:solid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User Page </a:t>
          </a:r>
          <a:endParaRPr lang="en-GB" sz="1600" kern="1200" dirty="0"/>
        </a:p>
      </dsp:txBody>
      <dsp:txXfrm>
        <a:off x="5428085" y="1649289"/>
        <a:ext cx="831136" cy="2049179"/>
      </dsp:txXfrm>
    </dsp:sp>
    <dsp:sp modelId="{C0DCD9E4-3827-4B7C-B050-2B871F11BA30}">
      <dsp:nvSpPr>
        <dsp:cNvPr id="0" name=""/>
        <dsp:cNvSpPr/>
      </dsp:nvSpPr>
      <dsp:spPr>
        <a:xfrm>
          <a:off x="6457693" y="1604327"/>
          <a:ext cx="921060" cy="2139103"/>
        </a:xfrm>
        <a:prstGeom prst="roundRect">
          <a:avLst/>
        </a:prstGeom>
        <a:solidFill>
          <a:schemeClr val="accent3">
            <a:lumMod val="75000"/>
          </a:schemeClr>
        </a:solidFill>
        <a:ln>
          <a:solidFill>
            <a:schemeClr val="tx1"/>
          </a:solid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Order management</a:t>
          </a:r>
          <a:endParaRPr lang="en-GB" sz="1300" kern="1200" dirty="0"/>
        </a:p>
      </dsp:txBody>
      <dsp:txXfrm>
        <a:off x="6502655" y="1649289"/>
        <a:ext cx="831136" cy="2049179"/>
      </dsp:txXfrm>
    </dsp:sp>
    <dsp:sp modelId="{5A08CBDB-10FC-40C9-BFE3-A98D5DDF3ED5}">
      <dsp:nvSpPr>
        <dsp:cNvPr id="0" name=""/>
        <dsp:cNvSpPr/>
      </dsp:nvSpPr>
      <dsp:spPr>
        <a:xfrm>
          <a:off x="7532263" y="1604327"/>
          <a:ext cx="921060" cy="2139103"/>
        </a:xfrm>
        <a:prstGeom prst="roundRect">
          <a:avLst/>
        </a:prstGeom>
        <a:solidFill>
          <a:schemeClr val="accent3">
            <a:lumMod val="75000"/>
          </a:schemeClr>
        </a:solidFill>
        <a:ln>
          <a:solidFill>
            <a:schemeClr val="tx1"/>
          </a:solid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Report's gene</a:t>
          </a:r>
        </a:p>
        <a:p>
          <a:pPr marL="0" lvl="0" indent="0" algn="ctr" defTabSz="622300">
            <a:lnSpc>
              <a:spcPct val="90000"/>
            </a:lnSpc>
            <a:spcBef>
              <a:spcPct val="0"/>
            </a:spcBef>
            <a:spcAft>
              <a:spcPct val="35000"/>
            </a:spcAft>
            <a:buNone/>
          </a:pPr>
          <a:r>
            <a:rPr lang="en-US" sz="1400" kern="1200" dirty="0"/>
            <a:t>ration</a:t>
          </a:r>
          <a:endParaRPr lang="en-GB" sz="1400" kern="1200" dirty="0"/>
        </a:p>
      </dsp:txBody>
      <dsp:txXfrm>
        <a:off x="7577225" y="1649289"/>
        <a:ext cx="831136" cy="2049179"/>
      </dsp:txXfrm>
    </dsp:sp>
    <dsp:sp modelId="{E66A52C8-3CE7-498E-93D2-616C22C29C89}">
      <dsp:nvSpPr>
        <dsp:cNvPr id="0" name=""/>
        <dsp:cNvSpPr/>
      </dsp:nvSpPr>
      <dsp:spPr>
        <a:xfrm>
          <a:off x="8606834" y="1604327"/>
          <a:ext cx="921060" cy="2139103"/>
        </a:xfrm>
        <a:prstGeom prst="roundRect">
          <a:avLst/>
        </a:prstGeom>
        <a:solidFill>
          <a:schemeClr val="accent3">
            <a:lumMod val="75000"/>
          </a:schemeClr>
        </a:solidFill>
        <a:ln>
          <a:solidFill>
            <a:schemeClr val="tx1"/>
          </a:solid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dirty="0"/>
            <a:t>Clear Image and description of the items</a:t>
          </a:r>
          <a:endParaRPr lang="en-GB" sz="1050" kern="1200" dirty="0"/>
        </a:p>
      </dsp:txBody>
      <dsp:txXfrm>
        <a:off x="8651796" y="1649289"/>
        <a:ext cx="831136" cy="2049179"/>
      </dsp:txXfrm>
    </dsp:sp>
    <dsp:sp modelId="{5494DAB6-EB25-42B4-B534-5BFA456B6A64}">
      <dsp:nvSpPr>
        <dsp:cNvPr id="0" name=""/>
        <dsp:cNvSpPr/>
      </dsp:nvSpPr>
      <dsp:spPr>
        <a:xfrm>
          <a:off x="9681404" y="1604327"/>
          <a:ext cx="921060" cy="2139103"/>
        </a:xfrm>
        <a:prstGeom prst="roundRect">
          <a:avLst/>
        </a:prstGeom>
        <a:solidFill>
          <a:schemeClr val="accent3">
            <a:lumMod val="75000"/>
          </a:schemeClr>
        </a:solidFill>
        <a:ln>
          <a:solidFill>
            <a:schemeClr val="tx1"/>
          </a:solid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Automatic supplies order</a:t>
          </a:r>
          <a:endParaRPr lang="en-GB" sz="1100" kern="1200" dirty="0"/>
        </a:p>
      </dsp:txBody>
      <dsp:txXfrm>
        <a:off x="9726366" y="1649289"/>
        <a:ext cx="831136" cy="2049179"/>
      </dsp:txXfrm>
    </dsp:sp>
    <dsp:sp modelId="{6F4E9C98-D6EF-4DB5-B317-A6E1AC343EBD}">
      <dsp:nvSpPr>
        <dsp:cNvPr id="0" name=""/>
        <dsp:cNvSpPr/>
      </dsp:nvSpPr>
      <dsp:spPr>
        <a:xfrm>
          <a:off x="10755974" y="1604327"/>
          <a:ext cx="921060" cy="2139103"/>
        </a:xfrm>
        <a:prstGeom prst="roundRect">
          <a:avLst/>
        </a:prstGeom>
        <a:solidFill>
          <a:schemeClr val="accent3">
            <a:lumMod val="75000"/>
          </a:schemeClr>
        </a:solidFill>
        <a:ln>
          <a:solidFill>
            <a:schemeClr val="tx1"/>
          </a:solid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Sales tracking </a:t>
          </a:r>
          <a:endParaRPr lang="en-GB" sz="1400" kern="1200" dirty="0"/>
        </a:p>
      </dsp:txBody>
      <dsp:txXfrm>
        <a:off x="10800936" y="1649289"/>
        <a:ext cx="831136" cy="204917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C75FD0-33D2-4062-9F48-EB3F0A3DBA09}">
      <dsp:nvSpPr>
        <dsp:cNvPr id="0" name=""/>
        <dsp:cNvSpPr/>
      </dsp:nvSpPr>
      <dsp:spPr>
        <a:xfrm>
          <a:off x="2505604" y="1344555"/>
          <a:ext cx="3116791" cy="3116791"/>
        </a:xfrm>
        <a:prstGeom prst="ellipse">
          <a:avLst/>
        </a:prstGeom>
        <a:solidFill>
          <a:schemeClr val="accent1">
            <a:alpha val="50000"/>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60960" tIns="60960" rIns="60960" bIns="60960" numCol="1" spcCol="1270" anchor="ctr" anchorCtr="0">
          <a:noAutofit/>
        </a:bodyPr>
        <a:lstStyle/>
        <a:p>
          <a:pPr marL="0" lvl="0" indent="0" algn="ctr" defTabSz="2133600">
            <a:lnSpc>
              <a:spcPct val="90000"/>
            </a:lnSpc>
            <a:spcBef>
              <a:spcPct val="0"/>
            </a:spcBef>
            <a:spcAft>
              <a:spcPct val="35000"/>
            </a:spcAft>
            <a:buNone/>
          </a:pPr>
          <a:r>
            <a:rPr lang="en-GB" sz="4800" kern="1200" dirty="0"/>
            <a:t>Team Project</a:t>
          </a:r>
        </a:p>
      </dsp:txBody>
      <dsp:txXfrm>
        <a:off x="2962047" y="1800998"/>
        <a:ext cx="2203905" cy="2203905"/>
      </dsp:txXfrm>
    </dsp:sp>
    <dsp:sp modelId="{0AE00B48-6A4B-467D-9F8B-89DF5D62284B}">
      <dsp:nvSpPr>
        <dsp:cNvPr id="0" name=""/>
        <dsp:cNvSpPr/>
      </dsp:nvSpPr>
      <dsp:spPr>
        <a:xfrm>
          <a:off x="3284802" y="96160"/>
          <a:ext cx="1558395" cy="1558395"/>
        </a:xfrm>
        <a:prstGeom prst="ellipse">
          <a:avLst/>
        </a:prstGeom>
        <a:solidFill>
          <a:schemeClr val="accent3"/>
        </a:solidFill>
        <a:ln w="28575" cap="rnd" cmpd="sng" algn="ctr">
          <a:solidFill>
            <a:schemeClr val="lt1"/>
          </a:solidFill>
          <a:prstDash val="solid"/>
        </a:ln>
        <a:effectLst/>
      </dsp:spPr>
      <dsp:style>
        <a:lnRef idx="3">
          <a:schemeClr val="lt1"/>
        </a:lnRef>
        <a:fillRef idx="1">
          <a:schemeClr val="accent3"/>
        </a:fillRef>
        <a:effectRef idx="1">
          <a:schemeClr val="accent3"/>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GB" sz="1300" kern="1200" dirty="0"/>
            <a:t>Dominic</a:t>
          </a:r>
        </a:p>
        <a:p>
          <a:pPr marL="57150" lvl="1" indent="-57150" algn="l" defTabSz="444500">
            <a:lnSpc>
              <a:spcPct val="90000"/>
            </a:lnSpc>
            <a:spcBef>
              <a:spcPct val="0"/>
            </a:spcBef>
            <a:spcAft>
              <a:spcPct val="15000"/>
            </a:spcAft>
            <a:buChar char="•"/>
          </a:pPr>
          <a:r>
            <a:rPr lang="en-GB" sz="1000" kern="1200" dirty="0"/>
            <a:t>Team management</a:t>
          </a:r>
        </a:p>
        <a:p>
          <a:pPr marL="57150" lvl="1" indent="-57150" algn="l" defTabSz="444500">
            <a:lnSpc>
              <a:spcPct val="90000"/>
            </a:lnSpc>
            <a:spcBef>
              <a:spcPct val="0"/>
            </a:spcBef>
            <a:spcAft>
              <a:spcPct val="15000"/>
            </a:spcAft>
            <a:buChar char="•"/>
          </a:pPr>
          <a:r>
            <a:rPr lang="en-GB" sz="1000" kern="1200" dirty="0"/>
            <a:t>Integration F-B End</a:t>
          </a:r>
        </a:p>
      </dsp:txBody>
      <dsp:txXfrm>
        <a:off x="3513024" y="324382"/>
        <a:ext cx="1101951" cy="1101951"/>
      </dsp:txXfrm>
    </dsp:sp>
    <dsp:sp modelId="{4ACE930E-677D-4738-BCA2-65885F20233D}">
      <dsp:nvSpPr>
        <dsp:cNvPr id="0" name=""/>
        <dsp:cNvSpPr/>
      </dsp:nvSpPr>
      <dsp:spPr>
        <a:xfrm>
          <a:off x="5213157" y="1497192"/>
          <a:ext cx="1558395" cy="1558395"/>
        </a:xfrm>
        <a:prstGeom prst="ellipse">
          <a:avLst/>
        </a:prstGeom>
        <a:solidFill>
          <a:schemeClr val="accent1"/>
        </a:solidFill>
        <a:ln w="28575" cap="rnd" cmpd="sng" algn="ctr">
          <a:solidFill>
            <a:schemeClr val="lt1"/>
          </a:solidFill>
          <a:prstDash val="solid"/>
        </a:ln>
        <a:effectLst/>
      </dsp:spPr>
      <dsp:style>
        <a:lnRef idx="3">
          <a:schemeClr val="lt1"/>
        </a:lnRef>
        <a:fillRef idx="1">
          <a:schemeClr val="accent1"/>
        </a:fillRef>
        <a:effectRef idx="1">
          <a:schemeClr val="accent1"/>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GB" sz="1300" kern="1200" dirty="0"/>
            <a:t>Md Tanvir</a:t>
          </a:r>
        </a:p>
        <a:p>
          <a:pPr marL="57150" lvl="1" indent="-57150" algn="l" defTabSz="444500">
            <a:lnSpc>
              <a:spcPct val="90000"/>
            </a:lnSpc>
            <a:spcBef>
              <a:spcPct val="0"/>
            </a:spcBef>
            <a:spcAft>
              <a:spcPct val="15000"/>
            </a:spcAft>
            <a:buChar char="•"/>
          </a:pPr>
          <a:r>
            <a:rPr lang="en-GB" sz="1000" kern="1200" dirty="0"/>
            <a:t>Project Manager</a:t>
          </a:r>
        </a:p>
        <a:p>
          <a:pPr marL="57150" lvl="1" indent="-57150" algn="l" defTabSz="444500">
            <a:lnSpc>
              <a:spcPct val="90000"/>
            </a:lnSpc>
            <a:spcBef>
              <a:spcPct val="0"/>
            </a:spcBef>
            <a:spcAft>
              <a:spcPct val="15000"/>
            </a:spcAft>
            <a:buChar char="•"/>
          </a:pPr>
          <a:r>
            <a:rPr lang="en-GB" sz="1000" kern="1200" dirty="0"/>
            <a:t>Meetings</a:t>
          </a:r>
        </a:p>
        <a:p>
          <a:pPr marL="57150" lvl="1" indent="-57150" algn="l" defTabSz="444500">
            <a:lnSpc>
              <a:spcPct val="90000"/>
            </a:lnSpc>
            <a:spcBef>
              <a:spcPct val="0"/>
            </a:spcBef>
            <a:spcAft>
              <a:spcPct val="15000"/>
            </a:spcAft>
            <a:buChar char="•"/>
          </a:pPr>
          <a:r>
            <a:rPr lang="en-GB" sz="1000" kern="1200" dirty="0"/>
            <a:t>Research</a:t>
          </a:r>
        </a:p>
        <a:p>
          <a:pPr marL="57150" lvl="1" indent="-57150" algn="l" defTabSz="444500">
            <a:lnSpc>
              <a:spcPct val="90000"/>
            </a:lnSpc>
            <a:spcBef>
              <a:spcPct val="0"/>
            </a:spcBef>
            <a:spcAft>
              <a:spcPct val="15000"/>
            </a:spcAft>
            <a:buChar char="•"/>
          </a:pPr>
          <a:endParaRPr lang="en-GB" sz="1000" kern="1200" dirty="0"/>
        </a:p>
      </dsp:txBody>
      <dsp:txXfrm>
        <a:off x="5441379" y="1725414"/>
        <a:ext cx="1101951" cy="1101951"/>
      </dsp:txXfrm>
    </dsp:sp>
    <dsp:sp modelId="{5D686913-6699-4E95-977F-46A23F4F2853}">
      <dsp:nvSpPr>
        <dsp:cNvPr id="0" name=""/>
        <dsp:cNvSpPr/>
      </dsp:nvSpPr>
      <dsp:spPr>
        <a:xfrm>
          <a:off x="4476591" y="3764110"/>
          <a:ext cx="1558395" cy="1558395"/>
        </a:xfrm>
        <a:prstGeom prst="ellipse">
          <a:avLst/>
        </a:prstGeom>
        <a:solidFill>
          <a:schemeClr val="accent6"/>
        </a:solidFill>
        <a:ln w="28575" cap="rnd" cmpd="sng" algn="ctr">
          <a:solidFill>
            <a:schemeClr val="lt1"/>
          </a:solidFill>
          <a:prstDash val="solid"/>
        </a:ln>
        <a:effectLst/>
      </dsp:spPr>
      <dsp:style>
        <a:lnRef idx="3">
          <a:schemeClr val="lt1"/>
        </a:lnRef>
        <a:fillRef idx="1">
          <a:schemeClr val="accent6"/>
        </a:fillRef>
        <a:effectRef idx="1">
          <a:schemeClr val="accent6"/>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GB" sz="1300" kern="1200" dirty="0"/>
            <a:t>Taha</a:t>
          </a:r>
        </a:p>
        <a:p>
          <a:pPr marL="57150" lvl="1" indent="-57150" algn="l" defTabSz="444500">
            <a:lnSpc>
              <a:spcPct val="90000"/>
            </a:lnSpc>
            <a:spcBef>
              <a:spcPct val="0"/>
            </a:spcBef>
            <a:spcAft>
              <a:spcPct val="15000"/>
            </a:spcAft>
            <a:buChar char="•"/>
          </a:pPr>
          <a:r>
            <a:rPr lang="en-GB" sz="1000" kern="1200" dirty="0"/>
            <a:t>Design </a:t>
          </a:r>
        </a:p>
        <a:p>
          <a:pPr marL="57150" lvl="1" indent="-57150" algn="l" defTabSz="444500">
            <a:lnSpc>
              <a:spcPct val="90000"/>
            </a:lnSpc>
            <a:spcBef>
              <a:spcPct val="0"/>
            </a:spcBef>
            <a:spcAft>
              <a:spcPct val="15000"/>
            </a:spcAft>
            <a:buChar char="•"/>
          </a:pPr>
          <a:r>
            <a:rPr lang="en-GB" sz="1000" kern="1200" dirty="0"/>
            <a:t>Front End</a:t>
          </a:r>
        </a:p>
        <a:p>
          <a:pPr marL="57150" lvl="1" indent="-57150" algn="l" defTabSz="444500">
            <a:lnSpc>
              <a:spcPct val="90000"/>
            </a:lnSpc>
            <a:spcBef>
              <a:spcPct val="0"/>
            </a:spcBef>
            <a:spcAft>
              <a:spcPct val="15000"/>
            </a:spcAft>
            <a:buChar char="•"/>
          </a:pPr>
          <a:r>
            <a:rPr lang="en-GB" sz="1000" kern="1200" dirty="0"/>
            <a:t>Back End </a:t>
          </a:r>
        </a:p>
      </dsp:txBody>
      <dsp:txXfrm>
        <a:off x="4704813" y="3992332"/>
        <a:ext cx="1101951" cy="1101951"/>
      </dsp:txXfrm>
    </dsp:sp>
    <dsp:sp modelId="{6BDC3324-8285-4B94-97F7-C3A81FC6803C}">
      <dsp:nvSpPr>
        <dsp:cNvPr id="0" name=""/>
        <dsp:cNvSpPr/>
      </dsp:nvSpPr>
      <dsp:spPr>
        <a:xfrm>
          <a:off x="2093012" y="3764110"/>
          <a:ext cx="1558395" cy="1558395"/>
        </a:xfrm>
        <a:prstGeom prst="ellipse">
          <a:avLst/>
        </a:prstGeom>
        <a:solidFill>
          <a:schemeClr val="accent2"/>
        </a:solidFill>
        <a:ln w="28575" cap="rnd" cmpd="sng" algn="ctr">
          <a:solidFill>
            <a:schemeClr val="lt1"/>
          </a:solidFill>
          <a:prstDash val="solid"/>
        </a:ln>
        <a:effectLst/>
      </dsp:spPr>
      <dsp:style>
        <a:lnRef idx="3">
          <a:schemeClr val="lt1"/>
        </a:lnRef>
        <a:fillRef idx="1">
          <a:schemeClr val="accent2"/>
        </a:fillRef>
        <a:effectRef idx="1">
          <a:schemeClr val="accent2"/>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GB" sz="1300" kern="1200" dirty="0"/>
            <a:t>Remi</a:t>
          </a:r>
        </a:p>
        <a:p>
          <a:pPr marL="57150" lvl="1" indent="-57150" algn="l" defTabSz="444500">
            <a:lnSpc>
              <a:spcPct val="90000"/>
            </a:lnSpc>
            <a:spcBef>
              <a:spcPct val="0"/>
            </a:spcBef>
            <a:spcAft>
              <a:spcPct val="15000"/>
            </a:spcAft>
            <a:buChar char="•"/>
          </a:pPr>
          <a:r>
            <a:rPr lang="en-GB" sz="1000" kern="1200" dirty="0"/>
            <a:t>Testing</a:t>
          </a:r>
        </a:p>
        <a:p>
          <a:pPr marL="57150" lvl="1" indent="-57150" algn="l" defTabSz="444500">
            <a:lnSpc>
              <a:spcPct val="90000"/>
            </a:lnSpc>
            <a:spcBef>
              <a:spcPct val="0"/>
            </a:spcBef>
            <a:spcAft>
              <a:spcPct val="15000"/>
            </a:spcAft>
            <a:buChar char="•"/>
          </a:pPr>
          <a:r>
            <a:rPr lang="en-GB" sz="1000" kern="1200" dirty="0"/>
            <a:t>QA phase</a:t>
          </a:r>
        </a:p>
        <a:p>
          <a:pPr marL="57150" lvl="1" indent="-57150" algn="l" defTabSz="444500">
            <a:lnSpc>
              <a:spcPct val="90000"/>
            </a:lnSpc>
            <a:spcBef>
              <a:spcPct val="0"/>
            </a:spcBef>
            <a:spcAft>
              <a:spcPct val="15000"/>
            </a:spcAft>
            <a:buChar char="•"/>
          </a:pPr>
          <a:r>
            <a:rPr lang="en-GB" sz="1000" kern="1200" dirty="0"/>
            <a:t>Budgeting</a:t>
          </a:r>
        </a:p>
      </dsp:txBody>
      <dsp:txXfrm>
        <a:off x="2321234" y="3992332"/>
        <a:ext cx="1101951" cy="1101951"/>
      </dsp:txXfrm>
    </dsp:sp>
    <dsp:sp modelId="{C11355D9-3F0E-4054-9FD9-2E2C27524B58}">
      <dsp:nvSpPr>
        <dsp:cNvPr id="0" name=""/>
        <dsp:cNvSpPr/>
      </dsp:nvSpPr>
      <dsp:spPr>
        <a:xfrm>
          <a:off x="1356446" y="1497192"/>
          <a:ext cx="1558395" cy="1558395"/>
        </a:xfrm>
        <a:prstGeom prst="ellipse">
          <a:avLst/>
        </a:prstGeom>
        <a:solidFill>
          <a:schemeClr val="dk1"/>
        </a:solidFill>
        <a:ln w="28575" cap="rnd" cmpd="sng" algn="ctr">
          <a:solidFill>
            <a:schemeClr val="lt1"/>
          </a:solidFill>
          <a:prstDash val="solid"/>
        </a:ln>
        <a:effectLst/>
      </dsp:spPr>
      <dsp:style>
        <a:lnRef idx="3">
          <a:schemeClr val="lt1"/>
        </a:lnRef>
        <a:fillRef idx="1">
          <a:schemeClr val="dk1"/>
        </a:fillRef>
        <a:effectRef idx="1">
          <a:schemeClr val="dk1"/>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GB" sz="1300" kern="1200" dirty="0"/>
            <a:t>Georgi</a:t>
          </a:r>
        </a:p>
        <a:p>
          <a:pPr marL="57150" lvl="1" indent="-57150" algn="l" defTabSz="444500">
            <a:lnSpc>
              <a:spcPct val="90000"/>
            </a:lnSpc>
            <a:spcBef>
              <a:spcPct val="0"/>
            </a:spcBef>
            <a:spcAft>
              <a:spcPct val="15000"/>
            </a:spcAft>
            <a:buChar char="•"/>
          </a:pPr>
          <a:r>
            <a:rPr lang="en-GB" sz="1000" kern="1200" dirty="0"/>
            <a:t>Content creation</a:t>
          </a:r>
        </a:p>
        <a:p>
          <a:pPr marL="57150" lvl="1" indent="-57150" algn="l" defTabSz="444500">
            <a:lnSpc>
              <a:spcPct val="90000"/>
            </a:lnSpc>
            <a:spcBef>
              <a:spcPct val="0"/>
            </a:spcBef>
            <a:spcAft>
              <a:spcPct val="15000"/>
            </a:spcAft>
            <a:buChar char="•"/>
          </a:pPr>
          <a:r>
            <a:rPr lang="en-GB" sz="1000" kern="1200" dirty="0"/>
            <a:t>Presentation</a:t>
          </a:r>
        </a:p>
        <a:p>
          <a:pPr marL="57150" lvl="1" indent="-57150" algn="l" defTabSz="444500">
            <a:lnSpc>
              <a:spcPct val="90000"/>
            </a:lnSpc>
            <a:spcBef>
              <a:spcPct val="0"/>
            </a:spcBef>
            <a:spcAft>
              <a:spcPct val="15000"/>
            </a:spcAft>
            <a:buChar char="•"/>
          </a:pPr>
          <a:r>
            <a:rPr lang="en-GB" sz="1000" kern="1200" dirty="0"/>
            <a:t>Documentation</a:t>
          </a:r>
        </a:p>
      </dsp:txBody>
      <dsp:txXfrm>
        <a:off x="1584668" y="1725414"/>
        <a:ext cx="1101951" cy="110195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radial3">
  <dgm:title val=""/>
  <dgm:desc val=""/>
  <dgm:catLst>
    <dgm:cat type="relationship" pri="31000"/>
    <dgm:cat type="cycle" pri="1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omposite">
    <dgm:varLst>
      <dgm:chMax val="1"/>
      <dgm:dir/>
      <dgm:resizeHandles val="exact"/>
    </dgm:varLst>
    <dgm:alg type="composite">
      <dgm:param type="ar" val="1"/>
    </dgm:alg>
    <dgm:shape xmlns:r="http://schemas.openxmlformats.org/officeDocument/2006/relationships" r:blip="">
      <dgm:adjLst/>
    </dgm:shape>
    <dgm:presOf/>
    <dgm:constrLst/>
    <dgm:ruleLst/>
    <dgm:layoutNode name="radial">
      <dgm:varLst>
        <dgm:animLvl val="ctr"/>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h" for="ch" forName="centerShape" refType="h"/>
        <dgm:constr type="w" for="ch" forName="node" refType="w" fact="0.5"/>
        <dgm:constr type="h" for="ch" forName="node" refType="h" fact="0.5"/>
        <dgm:constr type="sp" refType="w" refFor="ch" refForName="node" fact="-0.2"/>
        <dgm:constr type="sibSp" refType="w" refFor="ch" refForName="node" fact="-0.2"/>
        <dgm:constr type="primFontSz" for="ch" forName="centerShape" val="65"/>
        <dgm:constr type="primFontSz" for="des" forName="node" val="65"/>
        <dgm:constr type="primFontSz" for="ch" forName="node" refType="primFontSz" refFor="ch" refForName="centerShape" op="lte"/>
      </dgm:constrLst>
      <dgm:ruleLst/>
      <dgm:forEach name="Name6" axis="ch" ptType="node" cnt="1">
        <dgm:layoutNode name="centerShape" styleLbl="vennNode1">
          <dgm:alg type="tx"/>
          <dgm:shape xmlns:r="http://schemas.openxmlformats.org/officeDocument/2006/relationships" type="ellipse"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7" axis="ch" ptType="node">
          <dgm:layoutNode name="node" styleLbl="vennNode1">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0172728-5663-4CA4-94B7-B9932FAE34C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4DBFB212-E375-4D82-9DF3-1BD1F7BAA06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014DC56-1A71-4D23-918D-EF54AE9FB243}" type="datetimeFigureOut">
              <a:rPr lang="en-GB" smtClean="0"/>
              <a:t>19/03/2021</a:t>
            </a:fld>
            <a:endParaRPr lang="en-GB"/>
          </a:p>
        </p:txBody>
      </p:sp>
      <p:sp>
        <p:nvSpPr>
          <p:cNvPr id="4" name="Footer Placeholder 3">
            <a:extLst>
              <a:ext uri="{FF2B5EF4-FFF2-40B4-BE49-F238E27FC236}">
                <a16:creationId xmlns:a16="http://schemas.microsoft.com/office/drawing/2014/main" id="{0B5A4882-CED6-4A40-B557-0562AF8C590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B0A83A2F-0A73-4698-A8A6-21808A69AA2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0707A4D-976A-4806-80BF-AF6EDDA25F54}" type="slidenum">
              <a:rPr lang="en-GB" smtClean="0"/>
              <a:t>‹#›</a:t>
            </a:fld>
            <a:endParaRPr lang="en-GB"/>
          </a:p>
        </p:txBody>
      </p:sp>
    </p:spTree>
    <p:extLst>
      <p:ext uri="{BB962C8B-B14F-4D97-AF65-F5344CB8AC3E}">
        <p14:creationId xmlns:p14="http://schemas.microsoft.com/office/powerpoint/2010/main" val="2194939867"/>
      </p:ext>
    </p:extLst>
  </p:cSld>
  <p:clrMap bg1="lt1" tx1="dk1" bg2="lt2" tx2="dk2" accent1="accent1" accent2="accent2" accent3="accent3" accent4="accent4" accent5="accent5" accent6="accent6" hlink="hlink" folHlink="folHlink"/>
  <p:hf ftr="0" dt="0"/>
</p:handoutMaster>
</file>

<file path=ppt/media/image1.png>
</file>

<file path=ppt/media/image10.png>
</file>

<file path=ppt/media/image11.png>
</file>

<file path=ppt/media/image12.png>
</file>

<file path=ppt/media/image13.png>
</file>

<file path=ppt/media/image14.png>
</file>

<file path=ppt/media/image15.jpeg>
</file>

<file path=ppt/media/image2.png>
</file>

<file path=ppt/media/image3.jpg>
</file>

<file path=ppt/media/image4.jpg>
</file>

<file path=ppt/media/image5.png>
</file>

<file path=ppt/media/image6.jp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887D03-E1B8-4C16-A550-80B9696F3123}" type="datetimeFigureOut">
              <a:rPr lang="en-GB" smtClean="0"/>
              <a:t>19/03/2021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45BEC-3058-4D30-A76B-9F982F1B35F7}" type="slidenum">
              <a:rPr lang="en-GB" smtClean="0"/>
              <a:t>‹#›</a:t>
            </a:fld>
            <a:endParaRPr lang="en-GB"/>
          </a:p>
        </p:txBody>
      </p:sp>
    </p:spTree>
    <p:extLst>
      <p:ext uri="{BB962C8B-B14F-4D97-AF65-F5344CB8AC3E}">
        <p14:creationId xmlns:p14="http://schemas.microsoft.com/office/powerpoint/2010/main" val="2750587044"/>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Title of the presentation and group members are shown on the first slide. The site logo is included in every page. </a:t>
            </a:r>
          </a:p>
          <a:p>
            <a:r>
              <a:rPr lang="en-GB" dirty="0"/>
              <a:t>We are developing an online shop platform that sells computer and other electronic parts from different brands. </a:t>
            </a:r>
          </a:p>
          <a:p>
            <a:r>
              <a:rPr lang="en-GB" dirty="0"/>
              <a:t> </a:t>
            </a:r>
          </a:p>
        </p:txBody>
      </p:sp>
      <p:sp>
        <p:nvSpPr>
          <p:cNvPr id="4" name="Slide Number Placeholder 3"/>
          <p:cNvSpPr>
            <a:spLocks noGrp="1"/>
          </p:cNvSpPr>
          <p:nvPr>
            <p:ph type="sldNum" sz="quarter" idx="5"/>
          </p:nvPr>
        </p:nvSpPr>
        <p:spPr/>
        <p:txBody>
          <a:bodyPr/>
          <a:lstStyle/>
          <a:p>
            <a:fld id="{B6345BEC-3058-4D30-A76B-9F982F1B35F7}" type="slidenum">
              <a:rPr lang="en-GB" smtClean="0"/>
              <a:t>1</a:t>
            </a:fld>
            <a:endParaRPr lang="en-GB"/>
          </a:p>
        </p:txBody>
      </p:sp>
      <p:sp>
        <p:nvSpPr>
          <p:cNvPr id="5" name="Header Placeholder 4">
            <a:extLst>
              <a:ext uri="{FF2B5EF4-FFF2-40B4-BE49-F238E27FC236}">
                <a16:creationId xmlns:a16="http://schemas.microsoft.com/office/drawing/2014/main" id="{3CF68E89-2B1B-4918-9EC7-CF95B5EA72BF}"/>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35978759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slide some back-end features are shown. General requirements for the database MYSQL management for the online shop that includes users, suppliers, payments, orders, categories, orders etc. Products included have ID numbers, quantity and price. In addition, it is stated what company supplies the product. Product can be added to the basket that can be seen in the Basket table.</a:t>
            </a:r>
            <a:endParaRPr lang="en-GB" dirty="0"/>
          </a:p>
        </p:txBody>
      </p:sp>
      <p:sp>
        <p:nvSpPr>
          <p:cNvPr id="4" name="Slide Number Placeholder 3"/>
          <p:cNvSpPr>
            <a:spLocks noGrp="1"/>
          </p:cNvSpPr>
          <p:nvPr>
            <p:ph type="sldNum" sz="quarter" idx="5"/>
          </p:nvPr>
        </p:nvSpPr>
        <p:spPr/>
        <p:txBody>
          <a:bodyPr/>
          <a:lstStyle/>
          <a:p>
            <a:fld id="{B6345BEC-3058-4D30-A76B-9F982F1B35F7}" type="slidenum">
              <a:rPr lang="en-GB" smtClean="0"/>
              <a:t>10</a:t>
            </a:fld>
            <a:endParaRPr lang="en-GB"/>
          </a:p>
        </p:txBody>
      </p:sp>
      <p:sp>
        <p:nvSpPr>
          <p:cNvPr id="5" name="Header Placeholder 4">
            <a:extLst>
              <a:ext uri="{FF2B5EF4-FFF2-40B4-BE49-F238E27FC236}">
                <a16:creationId xmlns:a16="http://schemas.microsoft.com/office/drawing/2014/main" id="{D9009FDD-8A6D-4F79-9F74-604DBC6850D0}"/>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27548897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Using MS Project, Gantt Chart for the whole project is shown in this slide. It includes all tasks and subtasks along with duration and task sequence identification. All expected dates including completion date is given. Some of the subtasks are not shown as they will take too much space. For the showing purposes Scope and Design task are collapsed. Percent of completion of each task is included along with the starting and finishing dates and team roles.</a:t>
            </a:r>
          </a:p>
        </p:txBody>
      </p:sp>
      <p:sp>
        <p:nvSpPr>
          <p:cNvPr id="4" name="Slide Number Placeholder 3"/>
          <p:cNvSpPr>
            <a:spLocks noGrp="1"/>
          </p:cNvSpPr>
          <p:nvPr>
            <p:ph type="sldNum" sz="quarter" idx="5"/>
          </p:nvPr>
        </p:nvSpPr>
        <p:spPr/>
        <p:txBody>
          <a:bodyPr/>
          <a:lstStyle/>
          <a:p>
            <a:fld id="{B6345BEC-3058-4D30-A76B-9F982F1B35F7}" type="slidenum">
              <a:rPr lang="en-GB" smtClean="0"/>
              <a:t>11</a:t>
            </a:fld>
            <a:endParaRPr lang="en-GB"/>
          </a:p>
        </p:txBody>
      </p:sp>
      <p:sp>
        <p:nvSpPr>
          <p:cNvPr id="5" name="Header Placeholder 4">
            <a:extLst>
              <a:ext uri="{FF2B5EF4-FFF2-40B4-BE49-F238E27FC236}">
                <a16:creationId xmlns:a16="http://schemas.microsoft.com/office/drawing/2014/main" id="{805D3C70-7E63-48AC-A703-949E3CD7AD33}"/>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26472733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Whole Project is represented along with its main components. It is separated on main and subcomponents. This is the main structure for the team to follow through different tasks completion. The tasks are numbered by the hierarchy order. </a:t>
            </a:r>
          </a:p>
          <a:p>
            <a:endParaRPr lang="en-GB" dirty="0"/>
          </a:p>
        </p:txBody>
      </p:sp>
      <p:sp>
        <p:nvSpPr>
          <p:cNvPr id="4" name="Header Placeholder 3"/>
          <p:cNvSpPr>
            <a:spLocks noGrp="1"/>
          </p:cNvSpPr>
          <p:nvPr>
            <p:ph type="hdr" sz="quarter"/>
          </p:nvPr>
        </p:nvSpPr>
        <p:spPr/>
        <p:txBody>
          <a:bodyPr/>
          <a:lstStyle/>
          <a:p>
            <a:endParaRPr lang="en-GB"/>
          </a:p>
        </p:txBody>
      </p:sp>
      <p:sp>
        <p:nvSpPr>
          <p:cNvPr id="5" name="Slide Number Placeholder 4"/>
          <p:cNvSpPr>
            <a:spLocks noGrp="1"/>
          </p:cNvSpPr>
          <p:nvPr>
            <p:ph type="sldNum" sz="quarter" idx="5"/>
          </p:nvPr>
        </p:nvSpPr>
        <p:spPr/>
        <p:txBody>
          <a:bodyPr/>
          <a:lstStyle/>
          <a:p>
            <a:fld id="{B6345BEC-3058-4D30-A76B-9F982F1B35F7}" type="slidenum">
              <a:rPr lang="en-GB" smtClean="0"/>
              <a:t>12</a:t>
            </a:fld>
            <a:endParaRPr lang="en-GB"/>
          </a:p>
        </p:txBody>
      </p:sp>
    </p:spTree>
    <p:extLst>
      <p:ext uri="{BB962C8B-B14F-4D97-AF65-F5344CB8AC3E}">
        <p14:creationId xmlns:p14="http://schemas.microsoft.com/office/powerpoint/2010/main" val="6404833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1.This is where the user can check out the product sections as well as look for deals and other simple access to products. There is also support sections for customer service.</a:t>
            </a:r>
          </a:p>
          <a:p>
            <a:r>
              <a:rPr lang="en-US" dirty="0"/>
              <a:t>2. This is where the user can login to the website which is what they need to do in order to make a purchase. The user can also easily access their shopping cart from the top of the page</a:t>
            </a:r>
          </a:p>
          <a:p>
            <a:endParaRPr lang="en-GB" dirty="0"/>
          </a:p>
        </p:txBody>
      </p:sp>
      <p:sp>
        <p:nvSpPr>
          <p:cNvPr id="4" name="Header Placeholder 3"/>
          <p:cNvSpPr>
            <a:spLocks noGrp="1"/>
          </p:cNvSpPr>
          <p:nvPr>
            <p:ph type="hdr" sz="quarter"/>
          </p:nvPr>
        </p:nvSpPr>
        <p:spPr/>
        <p:txBody>
          <a:bodyPr/>
          <a:lstStyle/>
          <a:p>
            <a:endParaRPr lang="en-GB"/>
          </a:p>
        </p:txBody>
      </p:sp>
      <p:sp>
        <p:nvSpPr>
          <p:cNvPr id="5" name="Slide Number Placeholder 4"/>
          <p:cNvSpPr>
            <a:spLocks noGrp="1"/>
          </p:cNvSpPr>
          <p:nvPr>
            <p:ph type="sldNum" sz="quarter" idx="5"/>
          </p:nvPr>
        </p:nvSpPr>
        <p:spPr/>
        <p:txBody>
          <a:bodyPr/>
          <a:lstStyle/>
          <a:p>
            <a:fld id="{B6345BEC-3058-4D30-A76B-9F982F1B35F7}" type="slidenum">
              <a:rPr lang="en-GB" smtClean="0"/>
              <a:t>13</a:t>
            </a:fld>
            <a:endParaRPr lang="en-GB"/>
          </a:p>
        </p:txBody>
      </p:sp>
    </p:spTree>
    <p:extLst>
      <p:ext uri="{BB962C8B-B14F-4D97-AF65-F5344CB8AC3E}">
        <p14:creationId xmlns:p14="http://schemas.microsoft.com/office/powerpoint/2010/main" val="25419484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3.This displays a picture of the product as well as item name and price so you can compare items from a glance against each other.</a:t>
            </a:r>
          </a:p>
          <a:p>
            <a:r>
              <a:rPr lang="en-US" dirty="0"/>
              <a:t>4 and 5 Allows you to sort and filter the products by different criteria.</a:t>
            </a:r>
          </a:p>
        </p:txBody>
      </p:sp>
      <p:sp>
        <p:nvSpPr>
          <p:cNvPr id="4" name="Slide Number Placeholder 3"/>
          <p:cNvSpPr>
            <a:spLocks noGrp="1"/>
          </p:cNvSpPr>
          <p:nvPr>
            <p:ph type="sldNum" sz="quarter" idx="5"/>
          </p:nvPr>
        </p:nvSpPr>
        <p:spPr/>
        <p:txBody>
          <a:bodyPr/>
          <a:lstStyle/>
          <a:p>
            <a:fld id="{B6345BEC-3058-4D30-A76B-9F982F1B35F7}" type="slidenum">
              <a:rPr lang="en-GB" smtClean="0"/>
              <a:t>14</a:t>
            </a:fld>
            <a:endParaRPr lang="en-GB"/>
          </a:p>
        </p:txBody>
      </p:sp>
      <p:sp>
        <p:nvSpPr>
          <p:cNvPr id="5" name="Header Placeholder 4">
            <a:extLst>
              <a:ext uri="{FF2B5EF4-FFF2-40B4-BE49-F238E27FC236}">
                <a16:creationId xmlns:a16="http://schemas.microsoft.com/office/drawing/2014/main" id="{A54AA505-E8FE-436F-BF9C-D0F23CBFC0F4}"/>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538745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Product Description.</a:t>
            </a:r>
          </a:p>
          <a:p>
            <a:r>
              <a:rPr lang="en-US" dirty="0"/>
              <a:t>7. Quantity Selection Option</a:t>
            </a:r>
          </a:p>
          <a:p>
            <a:r>
              <a:rPr lang="en-US" dirty="0"/>
              <a:t>8. This is where the user can add an item into the shopping cart or buy it. </a:t>
            </a:r>
          </a:p>
          <a:p>
            <a:endParaRPr lang="en-GB" dirty="0"/>
          </a:p>
        </p:txBody>
      </p:sp>
      <p:sp>
        <p:nvSpPr>
          <p:cNvPr id="4" name="Header Placeholder 3"/>
          <p:cNvSpPr>
            <a:spLocks noGrp="1"/>
          </p:cNvSpPr>
          <p:nvPr>
            <p:ph type="hdr" sz="quarter"/>
          </p:nvPr>
        </p:nvSpPr>
        <p:spPr/>
        <p:txBody>
          <a:bodyPr/>
          <a:lstStyle/>
          <a:p>
            <a:endParaRPr lang="en-GB"/>
          </a:p>
        </p:txBody>
      </p:sp>
      <p:sp>
        <p:nvSpPr>
          <p:cNvPr id="5" name="Slide Number Placeholder 4"/>
          <p:cNvSpPr>
            <a:spLocks noGrp="1"/>
          </p:cNvSpPr>
          <p:nvPr>
            <p:ph type="sldNum" sz="quarter" idx="5"/>
          </p:nvPr>
        </p:nvSpPr>
        <p:spPr/>
        <p:txBody>
          <a:bodyPr/>
          <a:lstStyle/>
          <a:p>
            <a:fld id="{B6345BEC-3058-4D30-A76B-9F982F1B35F7}" type="slidenum">
              <a:rPr lang="en-GB" smtClean="0"/>
              <a:t>15</a:t>
            </a:fld>
            <a:endParaRPr lang="en-GB"/>
          </a:p>
        </p:txBody>
      </p:sp>
    </p:spTree>
    <p:extLst>
      <p:ext uri="{BB962C8B-B14F-4D97-AF65-F5344CB8AC3E}">
        <p14:creationId xmlns:p14="http://schemas.microsoft.com/office/powerpoint/2010/main" val="2666141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9.List shipping price as well as all the item’s price being added together to give the final total.</a:t>
            </a:r>
          </a:p>
          <a:p>
            <a:r>
              <a:rPr lang="en-US" dirty="0"/>
              <a:t>10. Checkout button- redirecting user to the payment page </a:t>
            </a:r>
          </a:p>
          <a:p>
            <a:r>
              <a:rPr lang="en-US" dirty="0"/>
              <a:t>11. Promo code opportunity and notes addition</a:t>
            </a:r>
          </a:p>
          <a:p>
            <a:endParaRPr lang="en-GB" dirty="0"/>
          </a:p>
        </p:txBody>
      </p:sp>
      <p:sp>
        <p:nvSpPr>
          <p:cNvPr id="4" name="Header Placeholder 3"/>
          <p:cNvSpPr>
            <a:spLocks noGrp="1"/>
          </p:cNvSpPr>
          <p:nvPr>
            <p:ph type="hdr" sz="quarter"/>
          </p:nvPr>
        </p:nvSpPr>
        <p:spPr/>
        <p:txBody>
          <a:bodyPr/>
          <a:lstStyle/>
          <a:p>
            <a:endParaRPr lang="en-GB"/>
          </a:p>
        </p:txBody>
      </p:sp>
      <p:sp>
        <p:nvSpPr>
          <p:cNvPr id="5" name="Slide Number Placeholder 4"/>
          <p:cNvSpPr>
            <a:spLocks noGrp="1"/>
          </p:cNvSpPr>
          <p:nvPr>
            <p:ph type="sldNum" sz="quarter" idx="5"/>
          </p:nvPr>
        </p:nvSpPr>
        <p:spPr/>
        <p:txBody>
          <a:bodyPr/>
          <a:lstStyle/>
          <a:p>
            <a:fld id="{B6345BEC-3058-4D30-A76B-9F982F1B35F7}" type="slidenum">
              <a:rPr lang="en-GB" smtClean="0"/>
              <a:t>16</a:t>
            </a:fld>
            <a:endParaRPr lang="en-GB"/>
          </a:p>
        </p:txBody>
      </p:sp>
    </p:spTree>
    <p:extLst>
      <p:ext uri="{BB962C8B-B14F-4D97-AF65-F5344CB8AC3E}">
        <p14:creationId xmlns:p14="http://schemas.microsoft.com/office/powerpoint/2010/main" val="35323699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On this slide is included the Project Progress at the moment of uploading the Presentation and what has been completed so far. Final design will be shown on the later stages. More features to be added.  </a:t>
            </a:r>
          </a:p>
          <a:p>
            <a:r>
              <a:rPr lang="en-GB" dirty="0"/>
              <a:t>New Tasks allocation also included in this slide.</a:t>
            </a:r>
          </a:p>
        </p:txBody>
      </p:sp>
      <p:sp>
        <p:nvSpPr>
          <p:cNvPr id="4" name="Slide Number Placeholder 3"/>
          <p:cNvSpPr>
            <a:spLocks noGrp="1"/>
          </p:cNvSpPr>
          <p:nvPr>
            <p:ph type="sldNum" sz="quarter" idx="5"/>
          </p:nvPr>
        </p:nvSpPr>
        <p:spPr/>
        <p:txBody>
          <a:bodyPr/>
          <a:lstStyle/>
          <a:p>
            <a:fld id="{B6345BEC-3058-4D30-A76B-9F982F1B35F7}" type="slidenum">
              <a:rPr lang="en-GB" smtClean="0"/>
              <a:t>17</a:t>
            </a:fld>
            <a:endParaRPr lang="en-GB"/>
          </a:p>
        </p:txBody>
      </p:sp>
      <p:sp>
        <p:nvSpPr>
          <p:cNvPr id="5" name="Header Placeholder 4">
            <a:extLst>
              <a:ext uri="{FF2B5EF4-FFF2-40B4-BE49-F238E27FC236}">
                <a16:creationId xmlns:a16="http://schemas.microsoft.com/office/drawing/2014/main" id="{0B7A1E00-2134-4456-A40F-3FDBA86F04CD}"/>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15890536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Main points of the presentation slides are included in the table of content page. </a:t>
            </a:r>
          </a:p>
        </p:txBody>
      </p:sp>
      <p:sp>
        <p:nvSpPr>
          <p:cNvPr id="4" name="Slide Number Placeholder 3"/>
          <p:cNvSpPr>
            <a:spLocks noGrp="1"/>
          </p:cNvSpPr>
          <p:nvPr>
            <p:ph type="sldNum" sz="quarter" idx="5"/>
          </p:nvPr>
        </p:nvSpPr>
        <p:spPr/>
        <p:txBody>
          <a:bodyPr/>
          <a:lstStyle/>
          <a:p>
            <a:fld id="{B6345BEC-3058-4D30-A76B-9F982F1B35F7}" type="slidenum">
              <a:rPr lang="en-GB" smtClean="0"/>
              <a:t>2</a:t>
            </a:fld>
            <a:endParaRPr lang="en-GB"/>
          </a:p>
        </p:txBody>
      </p:sp>
      <p:sp>
        <p:nvSpPr>
          <p:cNvPr id="5" name="Header Placeholder 4">
            <a:extLst>
              <a:ext uri="{FF2B5EF4-FFF2-40B4-BE49-F238E27FC236}">
                <a16:creationId xmlns:a16="http://schemas.microsoft.com/office/drawing/2014/main" id="{E3F0A9F1-519B-47C3-84A9-E1C78F16A7A9}"/>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37163083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Online computer parts shop and its core functionalities are included in the background slide. Some of the features are included in this topic. More details will be provided in the next slides. </a:t>
            </a:r>
          </a:p>
          <a:p>
            <a:r>
              <a:rPr lang="en-GB" dirty="0"/>
              <a:t>Main points: Online shop needs to offer:</a:t>
            </a:r>
          </a:p>
          <a:p>
            <a:pPr marL="171450" indent="-171450">
              <a:buFontTx/>
              <a:buChar char="-"/>
            </a:pPr>
            <a:r>
              <a:rPr lang="en-GB" dirty="0"/>
              <a:t>Different Manufacturers goods</a:t>
            </a:r>
          </a:p>
          <a:p>
            <a:pPr marL="171450" indent="-171450">
              <a:buFontTx/>
              <a:buChar char="-"/>
            </a:pPr>
            <a:r>
              <a:rPr lang="en-GB" dirty="0"/>
              <a:t>Registration Form for the users</a:t>
            </a:r>
          </a:p>
          <a:p>
            <a:pPr marL="171450" indent="-171450">
              <a:buFontTx/>
              <a:buChar char="-"/>
            </a:pPr>
            <a:r>
              <a:rPr lang="en-GB" dirty="0"/>
              <a:t>Clear pictures and description of the goods</a:t>
            </a:r>
          </a:p>
          <a:p>
            <a:pPr marL="171450" indent="-171450">
              <a:buFontTx/>
              <a:buChar char="-"/>
            </a:pPr>
            <a:endParaRPr lang="en-GB" dirty="0"/>
          </a:p>
        </p:txBody>
      </p:sp>
      <p:sp>
        <p:nvSpPr>
          <p:cNvPr id="4" name="Slide Number Placeholder 3"/>
          <p:cNvSpPr>
            <a:spLocks noGrp="1"/>
          </p:cNvSpPr>
          <p:nvPr>
            <p:ph type="sldNum" sz="quarter" idx="5"/>
          </p:nvPr>
        </p:nvSpPr>
        <p:spPr/>
        <p:txBody>
          <a:bodyPr/>
          <a:lstStyle/>
          <a:p>
            <a:fld id="{B6345BEC-3058-4D30-A76B-9F982F1B35F7}" type="slidenum">
              <a:rPr lang="en-GB" smtClean="0"/>
              <a:t>3</a:t>
            </a:fld>
            <a:endParaRPr lang="en-GB"/>
          </a:p>
        </p:txBody>
      </p:sp>
      <p:sp>
        <p:nvSpPr>
          <p:cNvPr id="5" name="Header Placeholder 4">
            <a:extLst>
              <a:ext uri="{FF2B5EF4-FFF2-40B4-BE49-F238E27FC236}">
                <a16:creationId xmlns:a16="http://schemas.microsoft.com/office/drawing/2014/main" id="{9B49D3B1-801A-4D06-91AE-50D32287DDE4}"/>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10443514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want to achieve in our project user requirements stated above and make a unique online shop platform that will help us </a:t>
            </a:r>
            <a:r>
              <a:rPr lang="en-GB" dirty="0"/>
              <a:t>to achieve the high sales target and will help flourishing the business. </a:t>
            </a:r>
          </a:p>
          <a:p>
            <a:r>
              <a:rPr lang="en-GB" dirty="0"/>
              <a:t>Advantage of the product will be a simple- easy to understand for all type of user's interface.  After discussion, the scope is defined. </a:t>
            </a:r>
          </a:p>
          <a:p>
            <a:r>
              <a:rPr lang="en-GB" dirty="0"/>
              <a:t>Main Design goals: </a:t>
            </a:r>
          </a:p>
          <a:p>
            <a:pPr marL="171450" indent="-171450">
              <a:buFont typeface="Arial" panose="020B0604020202020204" pitchFamily="34" charset="0"/>
              <a:buChar char="•"/>
            </a:pPr>
            <a:r>
              <a:rPr lang="en-GB" dirty="0"/>
              <a:t>View items through a gallery of products</a:t>
            </a:r>
          </a:p>
          <a:p>
            <a:pPr marL="171450" indent="-171450">
              <a:buFont typeface="Arial" panose="020B0604020202020204" pitchFamily="34" charset="0"/>
              <a:buChar char="•"/>
            </a:pPr>
            <a:r>
              <a:rPr lang="en-GB" dirty="0"/>
              <a:t>Browsing the items</a:t>
            </a:r>
          </a:p>
          <a:p>
            <a:pPr marL="171450" indent="-171450">
              <a:buFont typeface="Arial" panose="020B0604020202020204" pitchFamily="34" charset="0"/>
              <a:buChar char="•"/>
            </a:pPr>
            <a:r>
              <a:rPr lang="en-GB" dirty="0"/>
              <a:t>View the details</a:t>
            </a:r>
          </a:p>
          <a:p>
            <a:pPr marL="171450" indent="-171450">
              <a:buFont typeface="Arial" panose="020B0604020202020204" pitchFamily="34" charset="0"/>
              <a:buChar char="•"/>
            </a:pPr>
            <a:r>
              <a:rPr lang="en-GB" dirty="0"/>
              <a:t>Registration of the members etc. </a:t>
            </a:r>
          </a:p>
          <a:p>
            <a:pPr marL="0" indent="0">
              <a:buFont typeface="Arial" panose="020B0604020202020204" pitchFamily="34" charset="0"/>
              <a:buNone/>
            </a:pPr>
            <a:r>
              <a:rPr lang="en-GB" dirty="0"/>
              <a:t>Registered members: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Log in</a:t>
            </a:r>
          </a:p>
          <a:p>
            <a:pPr marL="171450" indent="-171450">
              <a:buFont typeface="Arial" panose="020B0604020202020204" pitchFamily="34" charset="0"/>
              <a:buChar char="•"/>
            </a:pPr>
            <a:r>
              <a:rPr lang="en-GB" dirty="0"/>
              <a:t>Manage Accounts</a:t>
            </a:r>
          </a:p>
          <a:p>
            <a:pPr marL="171450" indent="-171450">
              <a:buFont typeface="Arial" panose="020B0604020202020204" pitchFamily="34" charset="0"/>
              <a:buChar char="•"/>
            </a:pPr>
            <a:r>
              <a:rPr lang="en-GB" dirty="0"/>
              <a:t>My Orders</a:t>
            </a:r>
          </a:p>
          <a:p>
            <a:pPr marL="171450" indent="-171450">
              <a:buFont typeface="Arial" panose="020B0604020202020204" pitchFamily="34" charset="0"/>
              <a:buChar char="•"/>
            </a:pPr>
            <a:r>
              <a:rPr lang="en-GB" dirty="0"/>
              <a:t>Checkout</a:t>
            </a:r>
          </a:p>
          <a:p>
            <a:pPr marL="171450" indent="-171450">
              <a:buFont typeface="Arial" panose="020B0604020202020204" pitchFamily="34" charset="0"/>
              <a:buChar char="•"/>
            </a:pPr>
            <a:r>
              <a:rPr lang="en-GB" dirty="0"/>
              <a:t>Logout</a:t>
            </a:r>
          </a:p>
          <a:p>
            <a:pPr marL="171450"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B6345BEC-3058-4D30-A76B-9F982F1B35F7}" type="slidenum">
              <a:rPr lang="en-GB" smtClean="0"/>
              <a:t>4</a:t>
            </a:fld>
            <a:endParaRPr lang="en-GB"/>
          </a:p>
        </p:txBody>
      </p:sp>
      <p:sp>
        <p:nvSpPr>
          <p:cNvPr id="5" name="Header Placeholder 4">
            <a:extLst>
              <a:ext uri="{FF2B5EF4-FFF2-40B4-BE49-F238E27FC236}">
                <a16:creationId xmlns:a16="http://schemas.microsoft.com/office/drawing/2014/main" id="{053D2027-F643-4250-9E37-F05CCF9F3432}"/>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41503443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Plan of the Project includes the Tasks to be Implemented. Sprint week 1 is included in the plan. It includes Status, prioritisation and tasks assigned to the members. Some of the online tools and specifications are chosen and assigned to the members. </a:t>
            </a:r>
          </a:p>
        </p:txBody>
      </p:sp>
      <p:sp>
        <p:nvSpPr>
          <p:cNvPr id="4" name="Slide Number Placeholder 3"/>
          <p:cNvSpPr>
            <a:spLocks noGrp="1"/>
          </p:cNvSpPr>
          <p:nvPr>
            <p:ph type="sldNum" sz="quarter" idx="5"/>
          </p:nvPr>
        </p:nvSpPr>
        <p:spPr/>
        <p:txBody>
          <a:bodyPr/>
          <a:lstStyle/>
          <a:p>
            <a:fld id="{B6345BEC-3058-4D30-A76B-9F982F1B35F7}" type="slidenum">
              <a:rPr lang="en-GB" smtClean="0"/>
              <a:t>5</a:t>
            </a:fld>
            <a:endParaRPr lang="en-GB"/>
          </a:p>
        </p:txBody>
      </p:sp>
      <p:sp>
        <p:nvSpPr>
          <p:cNvPr id="5" name="Header Placeholder 4">
            <a:extLst>
              <a:ext uri="{FF2B5EF4-FFF2-40B4-BE49-F238E27FC236}">
                <a16:creationId xmlns:a16="http://schemas.microsoft.com/office/drawing/2014/main" id="{818B8F2A-189B-4D62-9561-C0D7A3DF9B32}"/>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42171011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On this slide all the members are represented along with their tasks with more information about the tasks. Allocation of the stages is completed. Each team member had his role and task to complete. Additional Tasks are assigned to every member during the 2</a:t>
            </a:r>
            <a:r>
              <a:rPr lang="en-GB" baseline="30000" dirty="0"/>
              <a:t>nd</a:t>
            </a:r>
            <a:r>
              <a:rPr lang="en-GB" dirty="0"/>
              <a:t> phase. </a:t>
            </a:r>
          </a:p>
        </p:txBody>
      </p:sp>
      <p:sp>
        <p:nvSpPr>
          <p:cNvPr id="4" name="Slide Number Placeholder 3"/>
          <p:cNvSpPr>
            <a:spLocks noGrp="1"/>
          </p:cNvSpPr>
          <p:nvPr>
            <p:ph type="sldNum" sz="quarter" idx="5"/>
          </p:nvPr>
        </p:nvSpPr>
        <p:spPr/>
        <p:txBody>
          <a:bodyPr/>
          <a:lstStyle/>
          <a:p>
            <a:fld id="{B6345BEC-3058-4D30-A76B-9F982F1B35F7}" type="slidenum">
              <a:rPr lang="en-GB" smtClean="0"/>
              <a:t>6</a:t>
            </a:fld>
            <a:endParaRPr lang="en-GB"/>
          </a:p>
        </p:txBody>
      </p:sp>
      <p:sp>
        <p:nvSpPr>
          <p:cNvPr id="5" name="Header Placeholder 4">
            <a:extLst>
              <a:ext uri="{FF2B5EF4-FFF2-40B4-BE49-F238E27FC236}">
                <a16:creationId xmlns:a16="http://schemas.microsoft.com/office/drawing/2014/main" id="{5D7B6EA9-98BA-4AE4-9E3B-32F71C1A1241}"/>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29063718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Front-End Requirements are listed in this page. There are some additional requirements not included in the slide:</a:t>
            </a:r>
          </a:p>
          <a:p>
            <a:pPr marL="171450" indent="-171450">
              <a:buFont typeface="Arial" panose="020B0604020202020204" pitchFamily="34" charset="0"/>
              <a:buChar char="•"/>
            </a:pPr>
            <a:r>
              <a:rPr lang="en-GB" dirty="0"/>
              <a:t>Changing user details</a:t>
            </a:r>
          </a:p>
          <a:p>
            <a:pPr marL="171450" indent="-171450">
              <a:buFont typeface="Arial" panose="020B0604020202020204" pitchFamily="34" charset="0"/>
              <a:buChar char="•"/>
            </a:pPr>
            <a:r>
              <a:rPr lang="en-GB" dirty="0"/>
              <a:t>Popular products view</a:t>
            </a:r>
          </a:p>
          <a:p>
            <a:pPr marL="171450" indent="-171450">
              <a:buFont typeface="Arial" panose="020B0604020202020204" pitchFamily="34" charset="0"/>
              <a:buChar char="•"/>
            </a:pPr>
            <a:r>
              <a:rPr lang="en-GB" dirty="0"/>
              <a:t>Sales section</a:t>
            </a:r>
          </a:p>
          <a:p>
            <a:pPr marL="171450" indent="-171450">
              <a:buFont typeface="Arial" panose="020B0604020202020204" pitchFamily="34" charset="0"/>
              <a:buChar char="•"/>
            </a:pPr>
            <a:r>
              <a:rPr lang="en-GB" dirty="0"/>
              <a:t>Privacy policy</a:t>
            </a:r>
          </a:p>
          <a:p>
            <a:pPr marL="171450" indent="-171450">
              <a:buFont typeface="Arial" panose="020B0604020202020204" pitchFamily="34" charset="0"/>
              <a:buChar char="•"/>
            </a:pPr>
            <a:r>
              <a:rPr lang="en-GB" dirty="0"/>
              <a:t>Delivery Options</a:t>
            </a:r>
          </a:p>
          <a:p>
            <a:pPr marL="171450" indent="-171450">
              <a:buFont typeface="Arial" panose="020B0604020202020204" pitchFamily="34" charset="0"/>
              <a:buChar char="•"/>
            </a:pPr>
            <a:r>
              <a:rPr lang="en-GB" dirty="0"/>
              <a:t>Customers reviews</a:t>
            </a:r>
          </a:p>
          <a:p>
            <a:pPr marL="171450" indent="-171450">
              <a:buFont typeface="Arial" panose="020B0604020202020204" pitchFamily="34" charset="0"/>
              <a:buChar char="•"/>
            </a:pPr>
            <a:r>
              <a:rPr lang="en-GB" dirty="0"/>
              <a:t>Comments Blog</a:t>
            </a:r>
          </a:p>
        </p:txBody>
      </p:sp>
      <p:sp>
        <p:nvSpPr>
          <p:cNvPr id="4" name="Slide Number Placeholder 3"/>
          <p:cNvSpPr>
            <a:spLocks noGrp="1"/>
          </p:cNvSpPr>
          <p:nvPr>
            <p:ph type="sldNum" sz="quarter" idx="5"/>
          </p:nvPr>
        </p:nvSpPr>
        <p:spPr/>
        <p:txBody>
          <a:bodyPr/>
          <a:lstStyle/>
          <a:p>
            <a:fld id="{B6345BEC-3058-4D30-A76B-9F982F1B35F7}" type="slidenum">
              <a:rPr lang="en-GB" smtClean="0"/>
              <a:t>7</a:t>
            </a:fld>
            <a:endParaRPr lang="en-GB"/>
          </a:p>
        </p:txBody>
      </p:sp>
      <p:sp>
        <p:nvSpPr>
          <p:cNvPr id="5" name="Header Placeholder 4">
            <a:extLst>
              <a:ext uri="{FF2B5EF4-FFF2-40B4-BE49-F238E27FC236}">
                <a16:creationId xmlns:a16="http://schemas.microsoft.com/office/drawing/2014/main" id="{61EA76ED-EC35-46F5-B2CF-033702C31FFB}"/>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35727297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Back-End requirements are also very important to be stated in the slide above. Some additional back-end requirements: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chemeClr val="tx1"/>
                </a:solidFill>
              </a:rPr>
              <a:t>User Details Update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chemeClr val="tx1"/>
                </a:solidFill>
              </a:rPr>
              <a:t>View of the orders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chemeClr val="tx1"/>
                </a:solidFill>
              </a:rPr>
              <a:t>Purchase records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chemeClr val="tx1"/>
                </a:solidFill>
              </a:rPr>
              <a:t>Adding products to the database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chemeClr val="tx1"/>
                </a:solidFill>
              </a:rPr>
              <a:t>Modification of the product details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chemeClr val="tx1"/>
                </a:solidFill>
              </a:rPr>
              <a:t>Deletion of the products from the stock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chemeClr val="tx1"/>
                </a:solidFill>
              </a:rPr>
              <a:t>Sales, Discounted products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solidFill>
                <a:schemeClr val="tx1"/>
              </a:solidFill>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solidFill>
                <a:schemeClr val="tx1"/>
              </a:solidFill>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solidFill>
                <a:schemeClr val="tx1"/>
              </a:solidFill>
            </a:endParaRPr>
          </a:p>
          <a:p>
            <a:endParaRPr lang="en-GB" dirty="0"/>
          </a:p>
        </p:txBody>
      </p:sp>
      <p:sp>
        <p:nvSpPr>
          <p:cNvPr id="4" name="Slide Number Placeholder 3"/>
          <p:cNvSpPr>
            <a:spLocks noGrp="1"/>
          </p:cNvSpPr>
          <p:nvPr>
            <p:ph type="sldNum" sz="quarter" idx="5"/>
          </p:nvPr>
        </p:nvSpPr>
        <p:spPr/>
        <p:txBody>
          <a:bodyPr/>
          <a:lstStyle/>
          <a:p>
            <a:fld id="{B6345BEC-3058-4D30-A76B-9F982F1B35F7}" type="slidenum">
              <a:rPr lang="en-GB" smtClean="0"/>
              <a:t>8</a:t>
            </a:fld>
            <a:endParaRPr lang="en-GB"/>
          </a:p>
        </p:txBody>
      </p:sp>
      <p:sp>
        <p:nvSpPr>
          <p:cNvPr id="5" name="Header Placeholder 4">
            <a:extLst>
              <a:ext uri="{FF2B5EF4-FFF2-40B4-BE49-F238E27FC236}">
                <a16:creationId xmlns:a16="http://schemas.microsoft.com/office/drawing/2014/main" id="{46B24647-0FC0-40A2-BCDE-BFBF33067D0F}"/>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35598243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Main technical requirements for front and back end are shown on this slide. Main features are listed accordingly. Selectors of the products, payment options and description, contact details are also included. Some of the features included are: Product page has to present the Picture of the product with some information about manufacturer, price, description etc.  User will be able to manage the quantity, add items to the basket and delete from it. Page will have the Applied filters for choosing a specific manufacturer or other features. About Us Page will be added along with data protection statement etc.  </a:t>
            </a:r>
          </a:p>
        </p:txBody>
      </p:sp>
      <p:sp>
        <p:nvSpPr>
          <p:cNvPr id="4" name="Slide Number Placeholder 3"/>
          <p:cNvSpPr>
            <a:spLocks noGrp="1"/>
          </p:cNvSpPr>
          <p:nvPr>
            <p:ph type="sldNum" sz="quarter" idx="5"/>
          </p:nvPr>
        </p:nvSpPr>
        <p:spPr/>
        <p:txBody>
          <a:bodyPr/>
          <a:lstStyle/>
          <a:p>
            <a:fld id="{B6345BEC-3058-4D30-A76B-9F982F1B35F7}" type="slidenum">
              <a:rPr lang="en-GB" smtClean="0"/>
              <a:t>9</a:t>
            </a:fld>
            <a:endParaRPr lang="en-GB"/>
          </a:p>
        </p:txBody>
      </p:sp>
      <p:sp>
        <p:nvSpPr>
          <p:cNvPr id="5" name="Header Placeholder 4">
            <a:extLst>
              <a:ext uri="{FF2B5EF4-FFF2-40B4-BE49-F238E27FC236}">
                <a16:creationId xmlns:a16="http://schemas.microsoft.com/office/drawing/2014/main" id="{F60A60F1-7E44-4011-950F-2EA4677A4A98}"/>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28502199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14283E-095F-4980-B94A-CC7C3D031FC7}" type="datetime1">
              <a:rPr lang="en-GB" smtClean="0"/>
              <a:t>19/03/2021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337660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8ED5786C-9E0D-48F6-8A26-4AFCF3AD5397}" type="datetime1">
              <a:rPr lang="en-GB" smtClean="0"/>
              <a:t>19/03/2021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222482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33628A-5E71-44AA-9461-74261BC5403D}" type="datetime1">
              <a:rPr lang="en-GB" smtClean="0"/>
              <a:t>19/03/2021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6199329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1FCB0D2-8635-4D97-A6CB-6FDDF597B4D5}" type="datetime1">
              <a:rPr lang="en-GB" smtClean="0"/>
              <a:t>19/03/2021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6488996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797B91-98AC-486A-AD89-39926298EC91}" type="datetime1">
              <a:rPr lang="en-GB" smtClean="0"/>
              <a:t>19/03/2021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24960416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DA57309-581B-4968-B206-8DD6CE55CA89}" type="datetime1">
              <a:rPr lang="en-GB" smtClean="0"/>
              <a:t>19/03/2021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364985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F12BBA2-F51D-4222-B754-217DBF30F1E2}" type="datetime1">
              <a:rPr lang="en-GB" smtClean="0"/>
              <a:t>19/03/2021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19269129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112B8E-0D33-4AEC-9DD3-FD18AFB3E3BD}" type="datetime1">
              <a:rPr lang="en-GB" smtClean="0"/>
              <a:t>19/03/2021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23480253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AFC993-6B23-44E9-B669-414601873BA8}" type="datetime1">
              <a:rPr lang="en-GB" smtClean="0"/>
              <a:t>19/03/2021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8762609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7621D7-B01B-42A8-99B3-C5E07D3E89D9}" type="datetime1">
              <a:rPr lang="en-GB" smtClean="0"/>
              <a:t>19/03/2021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7162671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405F73-3428-49A5-AC1E-200E19740153}" type="datetime1">
              <a:rPr lang="en-GB" smtClean="0"/>
              <a:t>19/03/2021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3614173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B5C652E-EDFB-4C01-B4B0-64691F293814}" type="datetime1">
              <a:rPr lang="en-GB" smtClean="0"/>
              <a:t>19/03/2021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5455431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28A6979-8519-43E5-96DE-4B47A07C7021}" type="datetime1">
              <a:rPr lang="en-GB" smtClean="0"/>
              <a:t>19/03/2021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22805501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D244718-62C1-426C-820B-EAFDFA58DDB1}" type="datetime1">
              <a:rPr lang="en-GB" smtClean="0"/>
              <a:t>19/03/2021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34842776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58EB156-90C3-4E76-8CC2-AE45DEE3B80E}" type="datetime1">
              <a:rPr lang="en-GB" smtClean="0"/>
              <a:t>19/03/2021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4248697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129ABD3-2855-48D7-B9E3-0EF567609F17}" type="datetime1">
              <a:rPr lang="en-GB" smtClean="0"/>
              <a:t>19/03/2021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5909249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028F8D-2C3F-4497-B8F6-7032227BFECC}" type="datetime1">
              <a:rPr lang="en-GB" smtClean="0"/>
              <a:t>19/03/2021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32921091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
              <a:schemeClr val="bg2">
                <a:tint val="97000"/>
                <a:hueMod val="92000"/>
                <a:satMod val="169000"/>
                <a:lumMod val="164000"/>
              </a:schemeClr>
            </a:gs>
            <a:gs pos="100000">
              <a:schemeClr val="bg2">
                <a:shade val="96000"/>
                <a:satMod val="120000"/>
                <a:lumMod val="90000"/>
              </a:schemeClr>
            </a:gs>
          </a:gsLst>
          <a:lin ang="6000000" scaled="0"/>
          <a:tileRect/>
        </a:gradFill>
        <a:effectLst/>
      </p:bgPr>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CF17437C-9E4F-4002-A7BA-652217B91FAE}" type="datetime1">
              <a:rPr lang="en-GB" smtClean="0"/>
              <a:t>19/03/2021</a:t>
            </a:fld>
            <a:endParaRPr lang="en-GB"/>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GB"/>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FC508A3C-ADBA-4108-AF93-0E5A56A5DA43}" type="slidenum">
              <a:rPr lang="en-GB" smtClean="0"/>
              <a:t>‹#›</a:t>
            </a:fld>
            <a:endParaRPr lang="en-GB"/>
          </a:p>
        </p:txBody>
      </p:sp>
    </p:spTree>
    <p:extLst>
      <p:ext uri="{BB962C8B-B14F-4D97-AF65-F5344CB8AC3E}">
        <p14:creationId xmlns:p14="http://schemas.microsoft.com/office/powerpoint/2010/main" val="1845645478"/>
      </p:ext>
    </p:extLst>
  </p:cSld>
  <p:clrMap bg1="dk1" tx1="lt1" bg2="dk2" tx2="lt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 id="2147483727" r:id="rId14"/>
    <p:sldLayoutId id="2147483728" r:id="rId15"/>
    <p:sldLayoutId id="2147483729" r:id="rId16"/>
    <p:sldLayoutId id="2147483730" r:id="rId17"/>
  </p:sldLayoutIdLst>
  <p:hf hdr="0" ftr="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1.png"/><Relationship Id="rId7" Type="http://schemas.openxmlformats.org/officeDocument/2006/relationships/diagramColors" Target="../diagrams/colors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08DAC-ACCE-4473-A2F9-BE80AE8A0E7D}"/>
              </a:ext>
            </a:extLst>
          </p:cNvPr>
          <p:cNvSpPr>
            <a:spLocks noGrp="1"/>
          </p:cNvSpPr>
          <p:nvPr>
            <p:ph type="ctrTitle"/>
          </p:nvPr>
        </p:nvSpPr>
        <p:spPr>
          <a:xfrm>
            <a:off x="335295" y="162647"/>
            <a:ext cx="8420877" cy="1118937"/>
          </a:xfrm>
        </p:spPr>
        <p:txBody>
          <a:bodyPr>
            <a:normAutofit/>
          </a:bodyPr>
          <a:lstStyle/>
          <a:p>
            <a:r>
              <a:rPr lang="en-GB" dirty="0"/>
              <a:t>Team Project- Group 16</a:t>
            </a:r>
          </a:p>
        </p:txBody>
      </p:sp>
      <p:sp>
        <p:nvSpPr>
          <p:cNvPr id="3" name="Subtitle 2">
            <a:extLst>
              <a:ext uri="{FF2B5EF4-FFF2-40B4-BE49-F238E27FC236}">
                <a16:creationId xmlns:a16="http://schemas.microsoft.com/office/drawing/2014/main" id="{7AA78D55-5D69-4A20-B0CB-40018A86C657}"/>
              </a:ext>
            </a:extLst>
          </p:cNvPr>
          <p:cNvSpPr>
            <a:spLocks noGrp="1"/>
          </p:cNvSpPr>
          <p:nvPr>
            <p:ph type="subTitle" idx="1"/>
          </p:nvPr>
        </p:nvSpPr>
        <p:spPr>
          <a:xfrm>
            <a:off x="543535" y="1509740"/>
            <a:ext cx="6400800" cy="764228"/>
          </a:xfrm>
        </p:spPr>
        <p:txBody>
          <a:bodyPr>
            <a:normAutofit/>
          </a:bodyPr>
          <a:lstStyle/>
          <a:p>
            <a:r>
              <a:rPr lang="en-US" sz="3200" dirty="0">
                <a:solidFill>
                  <a:schemeClr val="tx1"/>
                </a:solidFill>
              </a:rPr>
              <a:t>Online- Shop - Computer Parts</a:t>
            </a:r>
            <a:endParaRPr lang="en-GB" sz="3200" dirty="0">
              <a:solidFill>
                <a:schemeClr val="tx1"/>
              </a:solidFill>
            </a:endParaRPr>
          </a:p>
        </p:txBody>
      </p:sp>
      <p:sp>
        <p:nvSpPr>
          <p:cNvPr id="4" name="TextBox 3">
            <a:extLst>
              <a:ext uri="{FF2B5EF4-FFF2-40B4-BE49-F238E27FC236}">
                <a16:creationId xmlns:a16="http://schemas.microsoft.com/office/drawing/2014/main" id="{D45F2ADA-035C-4F8F-B11C-7ED475338C67}"/>
              </a:ext>
            </a:extLst>
          </p:cNvPr>
          <p:cNvSpPr txBox="1"/>
          <p:nvPr/>
        </p:nvSpPr>
        <p:spPr>
          <a:xfrm>
            <a:off x="6872281" y="4176871"/>
            <a:ext cx="5264205" cy="1477328"/>
          </a:xfrm>
          <a:prstGeom prst="rect">
            <a:avLst/>
          </a:prstGeom>
          <a:noFill/>
        </p:spPr>
        <p:txBody>
          <a:bodyPr wrap="square" rtlCol="0">
            <a:spAutoFit/>
          </a:bodyPr>
          <a:lstStyle/>
          <a:p>
            <a:r>
              <a:rPr lang="en-US" dirty="0"/>
              <a:t>Student I: Md Tanvir Azad 21467945</a:t>
            </a:r>
          </a:p>
          <a:p>
            <a:r>
              <a:rPr lang="en-US" dirty="0"/>
              <a:t>Student II: Remi Tobias 21352892  </a:t>
            </a:r>
          </a:p>
          <a:p>
            <a:r>
              <a:rPr lang="en-US" dirty="0"/>
              <a:t>Student III: Mun Kit Dominic Ling  - 21382054</a:t>
            </a:r>
          </a:p>
          <a:p>
            <a:r>
              <a:rPr lang="en-US" dirty="0"/>
              <a:t>Student IV: Taha Mahmood - 21422699</a:t>
            </a:r>
          </a:p>
          <a:p>
            <a:r>
              <a:rPr lang="en-US" dirty="0"/>
              <a:t>Student V:Georgi Sharkov - 21438070</a:t>
            </a:r>
            <a:endParaRPr lang="en-GB" dirty="0"/>
          </a:p>
        </p:txBody>
      </p:sp>
      <p:pic>
        <p:nvPicPr>
          <p:cNvPr id="43" name="Picture 42">
            <a:extLst>
              <a:ext uri="{FF2B5EF4-FFF2-40B4-BE49-F238E27FC236}">
                <a16:creationId xmlns:a16="http://schemas.microsoft.com/office/drawing/2014/main" id="{BA8989C0-5149-4B01-BC58-23B98DCE3043}"/>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86734" y="-560505"/>
            <a:ext cx="1905266" cy="1905266"/>
          </a:xfrm>
          <a:prstGeom prst="rect">
            <a:avLst/>
          </a:prstGeom>
        </p:spPr>
      </p:pic>
      <p:pic>
        <p:nvPicPr>
          <p:cNvPr id="6" name="Picture 5" descr="A picture containing text, electronics&#10;&#10;Description automatically generated">
            <a:extLst>
              <a:ext uri="{FF2B5EF4-FFF2-40B4-BE49-F238E27FC236}">
                <a16:creationId xmlns:a16="http://schemas.microsoft.com/office/drawing/2014/main" id="{37E93918-DBB9-492F-863D-71DC533E2EAE}"/>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531018" y="2743200"/>
            <a:ext cx="6096000" cy="3429000"/>
          </a:xfrm>
          <a:prstGeom prst="rect">
            <a:avLst/>
          </a:prstGeom>
          <a:effectLst>
            <a:softEdge rad="127000"/>
          </a:effectLst>
        </p:spPr>
      </p:pic>
      <p:sp>
        <p:nvSpPr>
          <p:cNvPr id="9" name="Date Placeholder 8">
            <a:extLst>
              <a:ext uri="{FF2B5EF4-FFF2-40B4-BE49-F238E27FC236}">
                <a16:creationId xmlns:a16="http://schemas.microsoft.com/office/drawing/2014/main" id="{259881BD-A564-4642-8C0F-ADE8D6642AEF}"/>
              </a:ext>
            </a:extLst>
          </p:cNvPr>
          <p:cNvSpPr>
            <a:spLocks noGrp="1"/>
          </p:cNvSpPr>
          <p:nvPr>
            <p:ph type="dt" sz="half" idx="10"/>
          </p:nvPr>
        </p:nvSpPr>
        <p:spPr/>
        <p:txBody>
          <a:bodyPr/>
          <a:lstStyle/>
          <a:p>
            <a:fld id="{1BC2756A-A93E-4654-8A2F-218327D98E80}" type="datetime1">
              <a:rPr lang="en-GB" smtClean="0"/>
              <a:t>19/03/2021</a:t>
            </a:fld>
            <a:endParaRPr lang="en-GB"/>
          </a:p>
        </p:txBody>
      </p:sp>
      <p:sp>
        <p:nvSpPr>
          <p:cNvPr id="10" name="Slide Number Placeholder 9">
            <a:extLst>
              <a:ext uri="{FF2B5EF4-FFF2-40B4-BE49-F238E27FC236}">
                <a16:creationId xmlns:a16="http://schemas.microsoft.com/office/drawing/2014/main" id="{79F1422A-769C-4C92-A804-9B4E76B76B0E}"/>
              </a:ext>
            </a:extLst>
          </p:cNvPr>
          <p:cNvSpPr>
            <a:spLocks noGrp="1"/>
          </p:cNvSpPr>
          <p:nvPr>
            <p:ph type="sldNum" sz="quarter" idx="12"/>
          </p:nvPr>
        </p:nvSpPr>
        <p:spPr/>
        <p:txBody>
          <a:bodyPr/>
          <a:lstStyle/>
          <a:p>
            <a:fld id="{FC508A3C-ADBA-4108-AF93-0E5A56A5DA43}" type="slidenum">
              <a:rPr lang="en-GB" smtClean="0"/>
              <a:t>1</a:t>
            </a:fld>
            <a:endParaRPr lang="en-GB"/>
          </a:p>
        </p:txBody>
      </p:sp>
    </p:spTree>
    <p:extLst>
      <p:ext uri="{BB962C8B-B14F-4D97-AF65-F5344CB8AC3E}">
        <p14:creationId xmlns:p14="http://schemas.microsoft.com/office/powerpoint/2010/main" val="54324848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6" presetClass="entr" presetSubtype="16"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circle(in)">
                                      <p:cBhvr>
                                        <p:cTn id="19"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8FD48FB1-66D8-4676-B0AA-C139A1DB78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F033F5AE-6728-4F19-8DED-658E674B3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82C7D74A-18BA-4709-A808-44E8815C44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B5164A3F-1561-4039-8185-AB0EEB713E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2A35DB53-42BE-460E-9CA1-1294C98463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useBgFill="1">
        <p:nvSpPr>
          <p:cNvPr id="19" name="Rectangle 18">
            <a:extLst>
              <a:ext uri="{FF2B5EF4-FFF2-40B4-BE49-F238E27FC236}">
                <a16:creationId xmlns:a16="http://schemas.microsoft.com/office/drawing/2014/main" id="{ED2D7C63-562A-41C7-892E-0C73F5D59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0D19DD-24C6-4A6F-96A5-BD9C2C7F37D2}"/>
              </a:ext>
            </a:extLst>
          </p:cNvPr>
          <p:cNvSpPr>
            <a:spLocks noGrp="1"/>
          </p:cNvSpPr>
          <p:nvPr>
            <p:ph type="title"/>
          </p:nvPr>
        </p:nvSpPr>
        <p:spPr>
          <a:xfrm>
            <a:off x="4780079" y="705139"/>
            <a:ext cx="7275397" cy="1299210"/>
          </a:xfrm>
        </p:spPr>
        <p:txBody>
          <a:bodyPr vert="horz" lIns="91440" tIns="45720" rIns="91440" bIns="45720" rtlCol="0" anchor="b">
            <a:noAutofit/>
          </a:bodyPr>
          <a:lstStyle/>
          <a:p>
            <a:r>
              <a:rPr lang="en-US" sz="4000" dirty="0"/>
              <a:t>Technical requirements- Back end</a:t>
            </a:r>
          </a:p>
        </p:txBody>
      </p:sp>
      <p:pic>
        <p:nvPicPr>
          <p:cNvPr id="5" name="Picture 4" descr="Sphere of mesh and nodes">
            <a:extLst>
              <a:ext uri="{FF2B5EF4-FFF2-40B4-BE49-F238E27FC236}">
                <a16:creationId xmlns:a16="http://schemas.microsoft.com/office/drawing/2014/main" id="{24E20CD3-C8A9-49E6-A416-BBAAFC1600B7}"/>
              </a:ext>
            </a:extLst>
          </p:cNvPr>
          <p:cNvPicPr>
            <a:picLocks noChangeAspect="1"/>
          </p:cNvPicPr>
          <p:nvPr/>
        </p:nvPicPr>
        <p:blipFill rotWithShape="1">
          <a:blip r:embed="rId3"/>
          <a:srcRect l="40124" r="9135"/>
          <a:stretch/>
        </p:blipFill>
        <p:spPr>
          <a:xfrm>
            <a:off x="20" y="10"/>
            <a:ext cx="4639713" cy="6857990"/>
          </a:xfrm>
          <a:prstGeom prst="rect">
            <a:avLst/>
          </a:prstGeom>
          <a:effectLst>
            <a:innerShdw blurRad="57150" dist="38100" dir="14460000">
              <a:prstClr val="black">
                <a:alpha val="70000"/>
              </a:prstClr>
            </a:innerShdw>
          </a:effectLst>
        </p:spPr>
      </p:pic>
      <p:grpSp>
        <p:nvGrpSpPr>
          <p:cNvPr id="21" name="Group 20">
            <a:extLst>
              <a:ext uri="{FF2B5EF4-FFF2-40B4-BE49-F238E27FC236}">
                <a16:creationId xmlns:a16="http://schemas.microsoft.com/office/drawing/2014/main" id="{6DF25E23-BE15-4E36-A700-59F0CE8C54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29" name="Straight Connector 21">
              <a:extLst>
                <a:ext uri="{FF2B5EF4-FFF2-40B4-BE49-F238E27FC236}">
                  <a16:creationId xmlns:a16="http://schemas.microsoft.com/office/drawing/2014/main" id="{2CE9353A-F333-4305-BED0-D126D75F5D8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95D1D327-6D34-4AB1-BBCB-FFD18B927BA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C3D4CCB5-F27F-4868-B1D4-55D8654F07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55F00F96-8833-4C32-AD31-05286BC8005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C22EE3D4-FE2C-4B01-BC8C-3CE2C6CC11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6" name="Picture 15">
            <a:extLst>
              <a:ext uri="{FF2B5EF4-FFF2-40B4-BE49-F238E27FC236}">
                <a16:creationId xmlns:a16="http://schemas.microsoft.com/office/drawing/2014/main" id="{5C98365E-ADFE-4649-9DF3-19BD13DDD47B}"/>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10292292" y="-594255"/>
            <a:ext cx="1905266" cy="1905266"/>
          </a:xfrm>
          <a:prstGeom prst="rect">
            <a:avLst/>
          </a:prstGeom>
        </p:spPr>
      </p:pic>
      <p:sp>
        <p:nvSpPr>
          <p:cNvPr id="3" name="TextBox 2">
            <a:extLst>
              <a:ext uri="{FF2B5EF4-FFF2-40B4-BE49-F238E27FC236}">
                <a16:creationId xmlns:a16="http://schemas.microsoft.com/office/drawing/2014/main" id="{8FDB2211-7E9C-49E8-9BC5-2C2D67BA0C7A}"/>
              </a:ext>
            </a:extLst>
          </p:cNvPr>
          <p:cNvSpPr txBox="1"/>
          <p:nvPr/>
        </p:nvSpPr>
        <p:spPr>
          <a:xfrm>
            <a:off x="4780079" y="2343150"/>
            <a:ext cx="7107121" cy="3170099"/>
          </a:xfrm>
          <a:prstGeom prst="rect">
            <a:avLst/>
          </a:prstGeom>
          <a:noFill/>
        </p:spPr>
        <p:txBody>
          <a:bodyPr wrap="square" rtlCol="0">
            <a:spAutoFit/>
          </a:bodyPr>
          <a:lstStyle/>
          <a:p>
            <a:pPr marL="285750" indent="-285750">
              <a:buFont typeface="Wingdings" panose="05000000000000000000" pitchFamily="2" charset="2"/>
              <a:buChar char="ü"/>
            </a:pPr>
            <a:r>
              <a:rPr lang="en-US" sz="2000" dirty="0"/>
              <a:t>Database for all products</a:t>
            </a:r>
          </a:p>
          <a:p>
            <a:pPr marL="285750" indent="-285750">
              <a:buFont typeface="Wingdings" panose="05000000000000000000" pitchFamily="2" charset="2"/>
              <a:buChar char="ü"/>
            </a:pPr>
            <a:r>
              <a:rPr lang="en-US" sz="2000" dirty="0"/>
              <a:t>ID numbers, product names and types</a:t>
            </a:r>
          </a:p>
          <a:p>
            <a:pPr marL="285750" indent="-285750">
              <a:buFont typeface="Wingdings" panose="05000000000000000000" pitchFamily="2" charset="2"/>
              <a:buChar char="ü"/>
            </a:pPr>
            <a:r>
              <a:rPr lang="en-US" sz="2000" dirty="0"/>
              <a:t>Separate tables for:</a:t>
            </a:r>
          </a:p>
          <a:p>
            <a:r>
              <a:rPr lang="en-US" sz="2000" dirty="0"/>
              <a:t>	- Products</a:t>
            </a:r>
          </a:p>
          <a:p>
            <a:r>
              <a:rPr lang="en-US" sz="2000" dirty="0"/>
              <a:t>	- Baskets</a:t>
            </a:r>
          </a:p>
          <a:p>
            <a:r>
              <a:rPr lang="en-US" sz="2000" dirty="0"/>
              <a:t>	- Login Information</a:t>
            </a:r>
          </a:p>
          <a:p>
            <a:r>
              <a:rPr lang="en-US" sz="2000" dirty="0"/>
              <a:t>	- Deliveries etc.</a:t>
            </a:r>
          </a:p>
          <a:p>
            <a:pPr marL="285750" indent="-285750">
              <a:buFont typeface="Wingdings" panose="05000000000000000000" pitchFamily="2" charset="2"/>
              <a:buChar char="ü"/>
            </a:pPr>
            <a:r>
              <a:rPr lang="en-US" sz="2000" dirty="0"/>
              <a:t>Possibility to search in Database</a:t>
            </a:r>
          </a:p>
          <a:p>
            <a:pPr marL="285750" indent="-285750">
              <a:buFont typeface="Wingdings" panose="05000000000000000000" pitchFamily="2" charset="2"/>
              <a:buChar char="ü"/>
            </a:pPr>
            <a:r>
              <a:rPr lang="en-US" sz="2000" dirty="0"/>
              <a:t>Filtering </a:t>
            </a:r>
          </a:p>
          <a:p>
            <a:pPr marL="285750" indent="-285750">
              <a:buFont typeface="Wingdings" panose="05000000000000000000" pitchFamily="2" charset="2"/>
              <a:buChar char="ü"/>
            </a:pPr>
            <a:r>
              <a:rPr lang="en-US" sz="2000" dirty="0"/>
              <a:t>Supplement view </a:t>
            </a:r>
            <a:endParaRPr lang="en-GB" sz="2000" dirty="0"/>
          </a:p>
        </p:txBody>
      </p:sp>
      <p:sp>
        <p:nvSpPr>
          <p:cNvPr id="4" name="Date Placeholder 3">
            <a:extLst>
              <a:ext uri="{FF2B5EF4-FFF2-40B4-BE49-F238E27FC236}">
                <a16:creationId xmlns:a16="http://schemas.microsoft.com/office/drawing/2014/main" id="{4ADFC101-0700-4C5D-8C84-904961CC804F}"/>
              </a:ext>
            </a:extLst>
          </p:cNvPr>
          <p:cNvSpPr>
            <a:spLocks noGrp="1"/>
          </p:cNvSpPr>
          <p:nvPr>
            <p:ph type="dt" sz="half" idx="10"/>
          </p:nvPr>
        </p:nvSpPr>
        <p:spPr/>
        <p:txBody>
          <a:bodyPr/>
          <a:lstStyle/>
          <a:p>
            <a:fld id="{971A3AB6-D770-474F-AC27-677A380295C2}" type="datetime1">
              <a:rPr lang="en-GB" smtClean="0"/>
              <a:t>19/03/2021</a:t>
            </a:fld>
            <a:endParaRPr lang="en-GB"/>
          </a:p>
        </p:txBody>
      </p:sp>
      <p:sp>
        <p:nvSpPr>
          <p:cNvPr id="6" name="Slide Number Placeholder 5">
            <a:extLst>
              <a:ext uri="{FF2B5EF4-FFF2-40B4-BE49-F238E27FC236}">
                <a16:creationId xmlns:a16="http://schemas.microsoft.com/office/drawing/2014/main" id="{6E3BEE2A-4242-43CD-B87C-435F4A20BE85}"/>
              </a:ext>
            </a:extLst>
          </p:cNvPr>
          <p:cNvSpPr>
            <a:spLocks noGrp="1"/>
          </p:cNvSpPr>
          <p:nvPr>
            <p:ph type="sldNum" sz="quarter" idx="12"/>
          </p:nvPr>
        </p:nvSpPr>
        <p:spPr/>
        <p:txBody>
          <a:bodyPr/>
          <a:lstStyle/>
          <a:p>
            <a:fld id="{FC508A3C-ADBA-4108-AF93-0E5A56A5DA43}" type="slidenum">
              <a:rPr lang="en-GB" smtClean="0"/>
              <a:t>10</a:t>
            </a:fld>
            <a:endParaRPr lang="en-GB"/>
          </a:p>
        </p:txBody>
      </p:sp>
    </p:spTree>
    <p:extLst>
      <p:ext uri="{BB962C8B-B14F-4D97-AF65-F5344CB8AC3E}">
        <p14:creationId xmlns:p14="http://schemas.microsoft.com/office/powerpoint/2010/main" val="3777673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 calcmode="lin" valueType="num">
                                      <p:cBhvr additive="base">
                                        <p:cTn id="26"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 calcmode="lin" valueType="num">
                                      <p:cBhvr additive="base">
                                        <p:cTn id="32"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3">
                                            <p:txEl>
                                              <p:pRg st="3" end="3"/>
                                            </p:txEl>
                                          </p:spTgt>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3">
                                            <p:txEl>
                                              <p:pRg st="4" end="4"/>
                                            </p:txEl>
                                          </p:spTgt>
                                        </p:tgtEl>
                                        <p:attrNameLst>
                                          <p:attrName>style.visibility</p:attrName>
                                        </p:attrNameLst>
                                      </p:cBhvr>
                                      <p:to>
                                        <p:strVal val="visible"/>
                                      </p:to>
                                    </p:set>
                                    <p:anim calcmode="lin" valueType="num">
                                      <p:cBhvr additive="base">
                                        <p:cTn id="36"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3">
                                            <p:txEl>
                                              <p:pRg st="4" end="4"/>
                                            </p:txEl>
                                          </p:spTgt>
                                        </p:tgtEl>
                                        <p:attrNameLst>
                                          <p:attrName>ppt_y</p:attrName>
                                        </p:attrNameLst>
                                      </p:cBhvr>
                                      <p:tavLst>
                                        <p:tav tm="0">
                                          <p:val>
                                            <p:strVal val="1+#ppt_h/2"/>
                                          </p:val>
                                        </p:tav>
                                        <p:tav tm="100000">
                                          <p:val>
                                            <p:strVal val="#ppt_y"/>
                                          </p:val>
                                        </p:tav>
                                      </p:tavLst>
                                    </p:anim>
                                  </p:childTnLst>
                                </p:cTn>
                              </p:par>
                              <p:par>
                                <p:cTn id="38" presetID="2" presetClass="entr" presetSubtype="4" fill="hold" nodeType="withEffect">
                                  <p:stCondLst>
                                    <p:cond delay="0"/>
                                  </p:stCondLst>
                                  <p:childTnLst>
                                    <p:set>
                                      <p:cBhvr>
                                        <p:cTn id="39" dur="1" fill="hold">
                                          <p:stCondLst>
                                            <p:cond delay="0"/>
                                          </p:stCondLst>
                                        </p:cTn>
                                        <p:tgtEl>
                                          <p:spTgt spid="3">
                                            <p:txEl>
                                              <p:pRg st="5" end="5"/>
                                            </p:txEl>
                                          </p:spTgt>
                                        </p:tgtEl>
                                        <p:attrNameLst>
                                          <p:attrName>style.visibility</p:attrName>
                                        </p:attrNameLst>
                                      </p:cBhvr>
                                      <p:to>
                                        <p:strVal val="visible"/>
                                      </p:to>
                                    </p:set>
                                    <p:anim calcmode="lin" valueType="num">
                                      <p:cBhvr additive="base">
                                        <p:cTn id="40"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3">
                                            <p:txEl>
                                              <p:pRg st="5" end="5"/>
                                            </p:txEl>
                                          </p:spTgt>
                                        </p:tgtEl>
                                        <p:attrNameLst>
                                          <p:attrName>ppt_y</p:attrName>
                                        </p:attrNameLst>
                                      </p:cBhvr>
                                      <p:tavLst>
                                        <p:tav tm="0">
                                          <p:val>
                                            <p:strVal val="1+#ppt_h/2"/>
                                          </p:val>
                                        </p:tav>
                                        <p:tav tm="100000">
                                          <p:val>
                                            <p:strVal val="#ppt_y"/>
                                          </p:val>
                                        </p:tav>
                                      </p:tavLst>
                                    </p:anim>
                                  </p:childTnLst>
                                </p:cTn>
                              </p:par>
                              <p:par>
                                <p:cTn id="42" presetID="2" presetClass="entr" presetSubtype="4" fill="hold" nodeType="withEffect">
                                  <p:stCondLst>
                                    <p:cond delay="0"/>
                                  </p:stCondLst>
                                  <p:childTnLst>
                                    <p:set>
                                      <p:cBhvr>
                                        <p:cTn id="43" dur="1" fill="hold">
                                          <p:stCondLst>
                                            <p:cond delay="0"/>
                                          </p:stCondLst>
                                        </p:cTn>
                                        <p:tgtEl>
                                          <p:spTgt spid="3">
                                            <p:txEl>
                                              <p:pRg st="6" end="6"/>
                                            </p:txEl>
                                          </p:spTgt>
                                        </p:tgtEl>
                                        <p:attrNameLst>
                                          <p:attrName>style.visibility</p:attrName>
                                        </p:attrNameLst>
                                      </p:cBhvr>
                                      <p:to>
                                        <p:strVal val="visible"/>
                                      </p:to>
                                    </p:set>
                                    <p:anim calcmode="lin" valueType="num">
                                      <p:cBhvr additive="base">
                                        <p:cTn id="44"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5"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2" presetClass="entr" presetSubtype="4" fill="hold" nodeType="clickEffect">
                                  <p:stCondLst>
                                    <p:cond delay="0"/>
                                  </p:stCondLst>
                                  <p:childTnLst>
                                    <p:set>
                                      <p:cBhvr>
                                        <p:cTn id="49" dur="1" fill="hold">
                                          <p:stCondLst>
                                            <p:cond delay="0"/>
                                          </p:stCondLst>
                                        </p:cTn>
                                        <p:tgtEl>
                                          <p:spTgt spid="3">
                                            <p:txEl>
                                              <p:pRg st="7" end="7"/>
                                            </p:txEl>
                                          </p:spTgt>
                                        </p:tgtEl>
                                        <p:attrNameLst>
                                          <p:attrName>style.visibility</p:attrName>
                                        </p:attrNameLst>
                                      </p:cBhvr>
                                      <p:to>
                                        <p:strVal val="visible"/>
                                      </p:to>
                                    </p:set>
                                    <p:anim calcmode="lin" valueType="num">
                                      <p:cBhvr additive="base">
                                        <p:cTn id="50"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1"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nodeType="clickEffect">
                                  <p:stCondLst>
                                    <p:cond delay="0"/>
                                  </p:stCondLst>
                                  <p:childTnLst>
                                    <p:set>
                                      <p:cBhvr>
                                        <p:cTn id="55" dur="1" fill="hold">
                                          <p:stCondLst>
                                            <p:cond delay="0"/>
                                          </p:stCondLst>
                                        </p:cTn>
                                        <p:tgtEl>
                                          <p:spTgt spid="3">
                                            <p:txEl>
                                              <p:pRg st="8" end="8"/>
                                            </p:txEl>
                                          </p:spTgt>
                                        </p:tgtEl>
                                        <p:attrNameLst>
                                          <p:attrName>style.visibility</p:attrName>
                                        </p:attrNameLst>
                                      </p:cBhvr>
                                      <p:to>
                                        <p:strVal val="visible"/>
                                      </p:to>
                                    </p:set>
                                    <p:anim calcmode="lin" valueType="num">
                                      <p:cBhvr additive="base">
                                        <p:cTn id="56"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nodeType="clickEffect">
                                  <p:stCondLst>
                                    <p:cond delay="0"/>
                                  </p:stCondLst>
                                  <p:childTnLst>
                                    <p:set>
                                      <p:cBhvr>
                                        <p:cTn id="61" dur="1" fill="hold">
                                          <p:stCondLst>
                                            <p:cond delay="0"/>
                                          </p:stCondLst>
                                        </p:cTn>
                                        <p:tgtEl>
                                          <p:spTgt spid="3">
                                            <p:txEl>
                                              <p:pRg st="9" end="9"/>
                                            </p:txEl>
                                          </p:spTgt>
                                        </p:tgtEl>
                                        <p:attrNameLst>
                                          <p:attrName>style.visibility</p:attrName>
                                        </p:attrNameLst>
                                      </p:cBhvr>
                                      <p:to>
                                        <p:strVal val="visible"/>
                                      </p:to>
                                    </p:set>
                                    <p:anim calcmode="lin" valueType="num">
                                      <p:cBhvr additive="base">
                                        <p:cTn id="62"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3"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8FD48FB1-66D8-4676-B0AA-C139A1DB78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F033F5AE-6728-4F19-8DED-658E674B3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82C7D74A-18BA-4709-A808-44E8815C44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B5164A3F-1561-4039-8185-AB0EEB713E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2A35DB53-42BE-460E-9CA1-1294C98463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useBgFill="1">
        <p:nvSpPr>
          <p:cNvPr id="19" name="Rectangle 1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B613C3-6736-4E9F-877D-919CF2D9E284}"/>
              </a:ext>
            </a:extLst>
          </p:cNvPr>
          <p:cNvSpPr>
            <a:spLocks noGrp="1"/>
          </p:cNvSpPr>
          <p:nvPr>
            <p:ph type="title"/>
          </p:nvPr>
        </p:nvSpPr>
        <p:spPr>
          <a:xfrm>
            <a:off x="429176" y="145536"/>
            <a:ext cx="5781124" cy="667264"/>
          </a:xfrm>
        </p:spPr>
        <p:txBody>
          <a:bodyPr vert="horz" lIns="91440" tIns="45720" rIns="91440" bIns="45720" rtlCol="0" anchor="b">
            <a:normAutofit fontScale="90000"/>
          </a:bodyPr>
          <a:lstStyle/>
          <a:p>
            <a:r>
              <a:rPr lang="en-US" sz="4800" dirty="0"/>
              <a:t>Gannt- chart</a:t>
            </a:r>
          </a:p>
        </p:txBody>
      </p:sp>
      <p:pic>
        <p:nvPicPr>
          <p:cNvPr id="10" name="Picture 9">
            <a:extLst>
              <a:ext uri="{FF2B5EF4-FFF2-40B4-BE49-F238E27FC236}">
                <a16:creationId xmlns:a16="http://schemas.microsoft.com/office/drawing/2014/main" id="{B03E7797-958F-497A-AD21-9038DD1C4A21}"/>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358966" y="-631958"/>
            <a:ext cx="1905266" cy="1905266"/>
          </a:xfrm>
          <a:prstGeom prst="rect">
            <a:avLst/>
          </a:prstGeom>
        </p:spPr>
      </p:pic>
      <p:sp>
        <p:nvSpPr>
          <p:cNvPr id="3" name="Date Placeholder 2">
            <a:extLst>
              <a:ext uri="{FF2B5EF4-FFF2-40B4-BE49-F238E27FC236}">
                <a16:creationId xmlns:a16="http://schemas.microsoft.com/office/drawing/2014/main" id="{B1C3D78D-2227-4FEF-9A28-E667FA256C86}"/>
              </a:ext>
            </a:extLst>
          </p:cNvPr>
          <p:cNvSpPr>
            <a:spLocks noGrp="1"/>
          </p:cNvSpPr>
          <p:nvPr>
            <p:ph type="dt" sz="half" idx="10"/>
          </p:nvPr>
        </p:nvSpPr>
        <p:spPr/>
        <p:txBody>
          <a:bodyPr/>
          <a:lstStyle/>
          <a:p>
            <a:fld id="{D90E841C-75BE-4A4B-8846-FDBE718A1E7F}" type="datetime1">
              <a:rPr lang="en-GB" smtClean="0"/>
              <a:t>19/03/2021</a:t>
            </a:fld>
            <a:endParaRPr lang="en-GB" dirty="0"/>
          </a:p>
        </p:txBody>
      </p:sp>
      <p:sp>
        <p:nvSpPr>
          <p:cNvPr id="4" name="Slide Number Placeholder 3">
            <a:extLst>
              <a:ext uri="{FF2B5EF4-FFF2-40B4-BE49-F238E27FC236}">
                <a16:creationId xmlns:a16="http://schemas.microsoft.com/office/drawing/2014/main" id="{07A00456-843F-4FBF-85A2-7F5D3B706C30}"/>
              </a:ext>
            </a:extLst>
          </p:cNvPr>
          <p:cNvSpPr>
            <a:spLocks noGrp="1"/>
          </p:cNvSpPr>
          <p:nvPr>
            <p:ph type="sldNum" sz="quarter" idx="12"/>
          </p:nvPr>
        </p:nvSpPr>
        <p:spPr/>
        <p:txBody>
          <a:bodyPr/>
          <a:lstStyle/>
          <a:p>
            <a:fld id="{FC508A3C-ADBA-4108-AF93-0E5A56A5DA43}" type="slidenum">
              <a:rPr lang="en-GB" smtClean="0"/>
              <a:t>11</a:t>
            </a:fld>
            <a:endParaRPr lang="en-GB" dirty="0"/>
          </a:p>
        </p:txBody>
      </p:sp>
      <p:pic>
        <p:nvPicPr>
          <p:cNvPr id="6" name="Picture 5">
            <a:extLst>
              <a:ext uri="{FF2B5EF4-FFF2-40B4-BE49-F238E27FC236}">
                <a16:creationId xmlns:a16="http://schemas.microsoft.com/office/drawing/2014/main" id="{9D6E3B86-C9EE-4A01-8ADC-A424CFC74E95}"/>
              </a:ext>
            </a:extLst>
          </p:cNvPr>
          <p:cNvPicPr>
            <a:picLocks noChangeAspect="1"/>
          </p:cNvPicPr>
          <p:nvPr/>
        </p:nvPicPr>
        <p:blipFill>
          <a:blip r:embed="rId4"/>
          <a:stretch>
            <a:fillRect/>
          </a:stretch>
        </p:blipFill>
        <p:spPr>
          <a:xfrm>
            <a:off x="225237" y="1016773"/>
            <a:ext cx="10417363" cy="5387411"/>
          </a:xfrm>
          <a:prstGeom prst="rect">
            <a:avLst/>
          </a:prstGeom>
          <a:ln>
            <a:noFill/>
          </a:ln>
          <a:effectLst>
            <a:softEdge rad="112500"/>
          </a:effectLst>
        </p:spPr>
      </p:pic>
    </p:spTree>
    <p:extLst>
      <p:ext uri="{BB962C8B-B14F-4D97-AF65-F5344CB8AC3E}">
        <p14:creationId xmlns:p14="http://schemas.microsoft.com/office/powerpoint/2010/main" val="3106666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randombar(horizont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F2A154C4-849E-4EF0-80C6-6E923ED51B55}"/>
              </a:ext>
            </a:extLst>
          </p:cNvPr>
          <p:cNvSpPr>
            <a:spLocks noGrp="1"/>
          </p:cNvSpPr>
          <p:nvPr>
            <p:ph type="dt" sz="half" idx="10"/>
          </p:nvPr>
        </p:nvSpPr>
        <p:spPr/>
        <p:txBody>
          <a:bodyPr/>
          <a:lstStyle/>
          <a:p>
            <a:fld id="{647621D7-B01B-42A8-99B3-C5E07D3E89D9}" type="datetime1">
              <a:rPr lang="en-GB" smtClean="0"/>
              <a:t>19/03/2021</a:t>
            </a:fld>
            <a:endParaRPr lang="en-GB"/>
          </a:p>
        </p:txBody>
      </p:sp>
      <p:sp>
        <p:nvSpPr>
          <p:cNvPr id="5" name="Slide Number Placeholder 4">
            <a:extLst>
              <a:ext uri="{FF2B5EF4-FFF2-40B4-BE49-F238E27FC236}">
                <a16:creationId xmlns:a16="http://schemas.microsoft.com/office/drawing/2014/main" id="{991FEC08-07F6-4887-AEA4-2A35B0E16BE8}"/>
              </a:ext>
            </a:extLst>
          </p:cNvPr>
          <p:cNvSpPr>
            <a:spLocks noGrp="1"/>
          </p:cNvSpPr>
          <p:nvPr>
            <p:ph type="sldNum" sz="quarter" idx="12"/>
          </p:nvPr>
        </p:nvSpPr>
        <p:spPr/>
        <p:txBody>
          <a:bodyPr/>
          <a:lstStyle/>
          <a:p>
            <a:fld id="{FC508A3C-ADBA-4108-AF93-0E5A56A5DA43}" type="slidenum">
              <a:rPr lang="en-GB" smtClean="0"/>
              <a:t>12</a:t>
            </a:fld>
            <a:endParaRPr lang="en-GB"/>
          </a:p>
        </p:txBody>
      </p:sp>
      <p:pic>
        <p:nvPicPr>
          <p:cNvPr id="7" name="Picture 6">
            <a:extLst>
              <a:ext uri="{FF2B5EF4-FFF2-40B4-BE49-F238E27FC236}">
                <a16:creationId xmlns:a16="http://schemas.microsoft.com/office/drawing/2014/main" id="{2C1696B9-1846-4982-8C0D-5540350CB233}"/>
              </a:ext>
            </a:extLst>
          </p:cNvPr>
          <p:cNvPicPr>
            <a:picLocks noChangeAspect="1"/>
          </p:cNvPicPr>
          <p:nvPr/>
        </p:nvPicPr>
        <p:blipFill>
          <a:blip r:embed="rId3"/>
          <a:stretch>
            <a:fillRect/>
          </a:stretch>
        </p:blipFill>
        <p:spPr>
          <a:xfrm>
            <a:off x="2577104" y="975251"/>
            <a:ext cx="6336815" cy="5638396"/>
          </a:xfrm>
          <a:prstGeom prst="rect">
            <a:avLst/>
          </a:prstGeom>
        </p:spPr>
      </p:pic>
      <p:pic>
        <p:nvPicPr>
          <p:cNvPr id="8" name="Picture 7">
            <a:extLst>
              <a:ext uri="{FF2B5EF4-FFF2-40B4-BE49-F238E27FC236}">
                <a16:creationId xmlns:a16="http://schemas.microsoft.com/office/drawing/2014/main" id="{72D2BCB9-2701-4581-B057-D52B7A789FEB}"/>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10358966" y="-631958"/>
            <a:ext cx="1905266" cy="1905266"/>
          </a:xfrm>
          <a:prstGeom prst="rect">
            <a:avLst/>
          </a:prstGeom>
        </p:spPr>
      </p:pic>
      <p:sp>
        <p:nvSpPr>
          <p:cNvPr id="9" name="Title 1">
            <a:extLst>
              <a:ext uri="{FF2B5EF4-FFF2-40B4-BE49-F238E27FC236}">
                <a16:creationId xmlns:a16="http://schemas.microsoft.com/office/drawing/2014/main" id="{718AB172-330A-4BB1-8B83-35046C3B47FB}"/>
              </a:ext>
            </a:extLst>
          </p:cNvPr>
          <p:cNvSpPr txBox="1">
            <a:spLocks/>
          </p:cNvSpPr>
          <p:nvPr/>
        </p:nvSpPr>
        <p:spPr>
          <a:xfrm>
            <a:off x="218923" y="13383"/>
            <a:ext cx="9913823" cy="89629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dirty="0"/>
              <a:t>Work Breakdown Structure</a:t>
            </a:r>
          </a:p>
        </p:txBody>
      </p:sp>
    </p:spTree>
    <p:extLst>
      <p:ext uri="{BB962C8B-B14F-4D97-AF65-F5344CB8AC3E}">
        <p14:creationId xmlns:p14="http://schemas.microsoft.com/office/powerpoint/2010/main" val="1620237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1"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heel(1)">
                                      <p:cBhvr>
                                        <p:cTn id="1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B0BF554-0594-47E6-9A7D-83C8D91E89D6}"/>
              </a:ext>
            </a:extLst>
          </p:cNvPr>
          <p:cNvSpPr>
            <a:spLocks noGrp="1"/>
          </p:cNvSpPr>
          <p:nvPr>
            <p:ph type="dt" sz="half" idx="10"/>
          </p:nvPr>
        </p:nvSpPr>
        <p:spPr/>
        <p:txBody>
          <a:bodyPr/>
          <a:lstStyle/>
          <a:p>
            <a:fld id="{647621D7-B01B-42A8-99B3-C5E07D3E89D9}" type="datetime1">
              <a:rPr lang="en-GB" smtClean="0"/>
              <a:t>19/03/2021</a:t>
            </a:fld>
            <a:endParaRPr lang="en-GB"/>
          </a:p>
        </p:txBody>
      </p:sp>
      <p:sp>
        <p:nvSpPr>
          <p:cNvPr id="5" name="Slide Number Placeholder 4">
            <a:extLst>
              <a:ext uri="{FF2B5EF4-FFF2-40B4-BE49-F238E27FC236}">
                <a16:creationId xmlns:a16="http://schemas.microsoft.com/office/drawing/2014/main" id="{7A28CF71-2E61-4B40-9B39-58E5ADC4BFE3}"/>
              </a:ext>
            </a:extLst>
          </p:cNvPr>
          <p:cNvSpPr>
            <a:spLocks noGrp="1"/>
          </p:cNvSpPr>
          <p:nvPr>
            <p:ph type="sldNum" sz="quarter" idx="12"/>
          </p:nvPr>
        </p:nvSpPr>
        <p:spPr/>
        <p:txBody>
          <a:bodyPr/>
          <a:lstStyle/>
          <a:p>
            <a:fld id="{FC508A3C-ADBA-4108-AF93-0E5A56A5DA43}" type="slidenum">
              <a:rPr lang="en-GB" smtClean="0"/>
              <a:t>13</a:t>
            </a:fld>
            <a:endParaRPr lang="en-GB"/>
          </a:p>
        </p:txBody>
      </p:sp>
      <p:sp>
        <p:nvSpPr>
          <p:cNvPr id="6" name="Title 1">
            <a:extLst>
              <a:ext uri="{FF2B5EF4-FFF2-40B4-BE49-F238E27FC236}">
                <a16:creationId xmlns:a16="http://schemas.microsoft.com/office/drawing/2014/main" id="{AEFF3D93-1628-4024-8006-A39304AD3919}"/>
              </a:ext>
            </a:extLst>
          </p:cNvPr>
          <p:cNvSpPr txBox="1">
            <a:spLocks/>
          </p:cNvSpPr>
          <p:nvPr/>
        </p:nvSpPr>
        <p:spPr>
          <a:xfrm>
            <a:off x="0" y="0"/>
            <a:ext cx="5310283" cy="782392"/>
          </a:xfrm>
          <a:prstGeom prst="rect">
            <a:avLst/>
          </a:prstGeom>
          <a:effectLst/>
        </p:spPr>
        <p:txBody>
          <a:bodyPr vert="horz" lIns="91440" tIns="45720" rIns="91440" bIns="45720" rtlCol="0" anchor="b">
            <a:normAutofit fontScale="75000" lnSpcReduction="20000"/>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4800" dirty="0"/>
              <a:t>Design-home  page</a:t>
            </a:r>
          </a:p>
        </p:txBody>
      </p:sp>
      <p:pic>
        <p:nvPicPr>
          <p:cNvPr id="12" name="Picture 11">
            <a:extLst>
              <a:ext uri="{FF2B5EF4-FFF2-40B4-BE49-F238E27FC236}">
                <a16:creationId xmlns:a16="http://schemas.microsoft.com/office/drawing/2014/main" id="{FA0E2A1B-394C-4A47-A4E5-D66ED4DE4F80}"/>
              </a:ext>
            </a:extLst>
          </p:cNvPr>
          <p:cNvPicPr>
            <a:picLocks noChangeAspect="1"/>
          </p:cNvPicPr>
          <p:nvPr/>
        </p:nvPicPr>
        <p:blipFill>
          <a:blip r:embed="rId3"/>
          <a:stretch>
            <a:fillRect/>
          </a:stretch>
        </p:blipFill>
        <p:spPr>
          <a:xfrm>
            <a:off x="131714" y="876301"/>
            <a:ext cx="10451121" cy="5859276"/>
          </a:xfrm>
          <a:prstGeom prst="rect">
            <a:avLst/>
          </a:prstGeom>
          <a:ln>
            <a:noFill/>
          </a:ln>
          <a:effectLst>
            <a:softEdge rad="112500"/>
          </a:effectLst>
        </p:spPr>
      </p:pic>
      <p:pic>
        <p:nvPicPr>
          <p:cNvPr id="32" name="Picture 31">
            <a:extLst>
              <a:ext uri="{FF2B5EF4-FFF2-40B4-BE49-F238E27FC236}">
                <a16:creationId xmlns:a16="http://schemas.microsoft.com/office/drawing/2014/main" id="{E3EB861F-2EE8-403D-BC27-6B52766A0AFB}"/>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10286734" y="-631958"/>
            <a:ext cx="1905266" cy="1905266"/>
          </a:xfrm>
          <a:prstGeom prst="rect">
            <a:avLst/>
          </a:prstGeom>
        </p:spPr>
      </p:pic>
    </p:spTree>
    <p:extLst>
      <p:ext uri="{BB962C8B-B14F-4D97-AF65-F5344CB8AC3E}">
        <p14:creationId xmlns:p14="http://schemas.microsoft.com/office/powerpoint/2010/main" val="3974312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randombar(horizontal)">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D4168F-2BBD-4E11-A07F-A2C1F49B5CB8}"/>
              </a:ext>
            </a:extLst>
          </p:cNvPr>
          <p:cNvSpPr>
            <a:spLocks noGrp="1"/>
          </p:cNvSpPr>
          <p:nvPr>
            <p:ph type="title" idx="4294967295"/>
          </p:nvPr>
        </p:nvSpPr>
        <p:spPr>
          <a:xfrm>
            <a:off x="150018" y="34165"/>
            <a:ext cx="8155782" cy="782392"/>
          </a:xfrm>
        </p:spPr>
        <p:txBody>
          <a:bodyPr vert="horz" lIns="91440" tIns="45720" rIns="91440" bIns="45720" rtlCol="0" anchor="b">
            <a:normAutofit/>
          </a:bodyPr>
          <a:lstStyle/>
          <a:p>
            <a:pPr algn="ctr"/>
            <a:r>
              <a:rPr lang="en-US" sz="3200" dirty="0"/>
              <a:t>Design- Product page comparison </a:t>
            </a:r>
          </a:p>
        </p:txBody>
      </p:sp>
      <p:pic>
        <p:nvPicPr>
          <p:cNvPr id="10" name="Picture 9">
            <a:extLst>
              <a:ext uri="{FF2B5EF4-FFF2-40B4-BE49-F238E27FC236}">
                <a16:creationId xmlns:a16="http://schemas.microsoft.com/office/drawing/2014/main" id="{38FA4089-898C-4410-8AAC-57900015E635}"/>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86734" y="-550168"/>
            <a:ext cx="1905266" cy="1905266"/>
          </a:xfrm>
          <a:prstGeom prst="rect">
            <a:avLst/>
          </a:prstGeom>
        </p:spPr>
      </p:pic>
      <p:sp>
        <p:nvSpPr>
          <p:cNvPr id="3" name="Date Placeholder 2">
            <a:extLst>
              <a:ext uri="{FF2B5EF4-FFF2-40B4-BE49-F238E27FC236}">
                <a16:creationId xmlns:a16="http://schemas.microsoft.com/office/drawing/2014/main" id="{C01B43A5-4610-4420-B48B-CBE93F21EE6F}"/>
              </a:ext>
            </a:extLst>
          </p:cNvPr>
          <p:cNvSpPr>
            <a:spLocks noGrp="1"/>
          </p:cNvSpPr>
          <p:nvPr>
            <p:ph type="dt" sz="half" idx="10"/>
          </p:nvPr>
        </p:nvSpPr>
        <p:spPr/>
        <p:txBody>
          <a:bodyPr/>
          <a:lstStyle/>
          <a:p>
            <a:fld id="{510375C1-4B11-4735-AF1B-5E6A400876DD}" type="datetime1">
              <a:rPr lang="en-GB" smtClean="0"/>
              <a:t>19/03/2021</a:t>
            </a:fld>
            <a:endParaRPr lang="en-GB"/>
          </a:p>
        </p:txBody>
      </p:sp>
      <p:sp>
        <p:nvSpPr>
          <p:cNvPr id="4" name="Slide Number Placeholder 3">
            <a:extLst>
              <a:ext uri="{FF2B5EF4-FFF2-40B4-BE49-F238E27FC236}">
                <a16:creationId xmlns:a16="http://schemas.microsoft.com/office/drawing/2014/main" id="{516B7E57-043B-495B-A517-5E1623E74AF3}"/>
              </a:ext>
            </a:extLst>
          </p:cNvPr>
          <p:cNvSpPr>
            <a:spLocks noGrp="1"/>
          </p:cNvSpPr>
          <p:nvPr>
            <p:ph type="sldNum" sz="quarter" idx="12"/>
          </p:nvPr>
        </p:nvSpPr>
        <p:spPr/>
        <p:txBody>
          <a:bodyPr/>
          <a:lstStyle/>
          <a:p>
            <a:fld id="{FC508A3C-ADBA-4108-AF93-0E5A56A5DA43}" type="slidenum">
              <a:rPr lang="en-GB" smtClean="0"/>
              <a:t>14</a:t>
            </a:fld>
            <a:endParaRPr lang="en-GB"/>
          </a:p>
        </p:txBody>
      </p:sp>
      <p:pic>
        <p:nvPicPr>
          <p:cNvPr id="6" name="Picture 5">
            <a:extLst>
              <a:ext uri="{FF2B5EF4-FFF2-40B4-BE49-F238E27FC236}">
                <a16:creationId xmlns:a16="http://schemas.microsoft.com/office/drawing/2014/main" id="{11A74E23-3719-4CE6-A195-7ECEB5F5F42C}"/>
              </a:ext>
            </a:extLst>
          </p:cNvPr>
          <p:cNvPicPr>
            <a:picLocks noChangeAspect="1"/>
          </p:cNvPicPr>
          <p:nvPr/>
        </p:nvPicPr>
        <p:blipFill>
          <a:blip r:embed="rId4"/>
          <a:stretch>
            <a:fillRect/>
          </a:stretch>
        </p:blipFill>
        <p:spPr>
          <a:xfrm>
            <a:off x="150851" y="816557"/>
            <a:ext cx="10212349" cy="5780190"/>
          </a:xfrm>
          <a:prstGeom prst="rect">
            <a:avLst/>
          </a:prstGeom>
          <a:ln>
            <a:noFill/>
          </a:ln>
          <a:effectLst>
            <a:softEdge rad="112500"/>
          </a:effectLst>
        </p:spPr>
      </p:pic>
    </p:spTree>
    <p:extLst>
      <p:ext uri="{BB962C8B-B14F-4D97-AF65-F5344CB8AC3E}">
        <p14:creationId xmlns:p14="http://schemas.microsoft.com/office/powerpoint/2010/main" val="984864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heel(1)">
                                      <p:cBhvr>
                                        <p:cTn id="12"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98F537E-AC6E-4335-9887-42EE691B916D}"/>
              </a:ext>
            </a:extLst>
          </p:cNvPr>
          <p:cNvSpPr>
            <a:spLocks noGrp="1"/>
          </p:cNvSpPr>
          <p:nvPr>
            <p:ph type="dt" sz="half" idx="10"/>
          </p:nvPr>
        </p:nvSpPr>
        <p:spPr/>
        <p:txBody>
          <a:bodyPr/>
          <a:lstStyle/>
          <a:p>
            <a:fld id="{C58EB156-90C3-4E76-8CC2-AE45DEE3B80E}" type="datetime1">
              <a:rPr lang="en-GB" smtClean="0"/>
              <a:t>19/03/2021</a:t>
            </a:fld>
            <a:endParaRPr lang="en-GB"/>
          </a:p>
        </p:txBody>
      </p:sp>
      <p:sp>
        <p:nvSpPr>
          <p:cNvPr id="3" name="Slide Number Placeholder 2">
            <a:extLst>
              <a:ext uri="{FF2B5EF4-FFF2-40B4-BE49-F238E27FC236}">
                <a16:creationId xmlns:a16="http://schemas.microsoft.com/office/drawing/2014/main" id="{89403CCE-0C74-4465-9C99-4C68FCE24738}"/>
              </a:ext>
            </a:extLst>
          </p:cNvPr>
          <p:cNvSpPr>
            <a:spLocks noGrp="1"/>
          </p:cNvSpPr>
          <p:nvPr>
            <p:ph type="sldNum" sz="quarter" idx="12"/>
          </p:nvPr>
        </p:nvSpPr>
        <p:spPr/>
        <p:txBody>
          <a:bodyPr/>
          <a:lstStyle/>
          <a:p>
            <a:fld id="{FC508A3C-ADBA-4108-AF93-0E5A56A5DA43}" type="slidenum">
              <a:rPr lang="en-GB" smtClean="0"/>
              <a:t>15</a:t>
            </a:fld>
            <a:endParaRPr lang="en-GB"/>
          </a:p>
        </p:txBody>
      </p:sp>
      <p:sp>
        <p:nvSpPr>
          <p:cNvPr id="4" name="Title 1">
            <a:extLst>
              <a:ext uri="{FF2B5EF4-FFF2-40B4-BE49-F238E27FC236}">
                <a16:creationId xmlns:a16="http://schemas.microsoft.com/office/drawing/2014/main" id="{70093BEC-37C5-4C94-BC9D-D702E2680294}"/>
              </a:ext>
            </a:extLst>
          </p:cNvPr>
          <p:cNvSpPr txBox="1">
            <a:spLocks/>
          </p:cNvSpPr>
          <p:nvPr/>
        </p:nvSpPr>
        <p:spPr>
          <a:xfrm>
            <a:off x="140492" y="0"/>
            <a:ext cx="7607300" cy="769692"/>
          </a:xfrm>
          <a:prstGeom prst="rect">
            <a:avLst/>
          </a:prstGeom>
          <a:effectLst/>
        </p:spPr>
        <p:txBody>
          <a:bodyPr vert="horz" lIns="91440" tIns="45720" rIns="91440" bIns="45720" rtlCol="0" anchor="b">
            <a:normAutofit fontScale="97500"/>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dirty="0"/>
              <a:t>Design- shopping Page</a:t>
            </a:r>
          </a:p>
        </p:txBody>
      </p:sp>
      <p:pic>
        <p:nvPicPr>
          <p:cNvPr id="6" name="Picture 5">
            <a:extLst>
              <a:ext uri="{FF2B5EF4-FFF2-40B4-BE49-F238E27FC236}">
                <a16:creationId xmlns:a16="http://schemas.microsoft.com/office/drawing/2014/main" id="{1E71DF29-EE1C-408E-B54F-7A0BC4C86F16}"/>
              </a:ext>
            </a:extLst>
          </p:cNvPr>
          <p:cNvPicPr>
            <a:picLocks noChangeAspect="1"/>
          </p:cNvPicPr>
          <p:nvPr/>
        </p:nvPicPr>
        <p:blipFill>
          <a:blip r:embed="rId3"/>
          <a:stretch>
            <a:fillRect/>
          </a:stretch>
        </p:blipFill>
        <p:spPr>
          <a:xfrm>
            <a:off x="140492" y="863600"/>
            <a:ext cx="10298417" cy="5802505"/>
          </a:xfrm>
          <a:prstGeom prst="rect">
            <a:avLst/>
          </a:prstGeom>
          <a:ln>
            <a:noFill/>
          </a:ln>
          <a:effectLst>
            <a:softEdge rad="112500"/>
          </a:effectLst>
        </p:spPr>
      </p:pic>
      <p:pic>
        <p:nvPicPr>
          <p:cNvPr id="9" name="Picture 8">
            <a:extLst>
              <a:ext uri="{FF2B5EF4-FFF2-40B4-BE49-F238E27FC236}">
                <a16:creationId xmlns:a16="http://schemas.microsoft.com/office/drawing/2014/main" id="{611D4393-D509-4734-9F4B-A8C86CF9686B}"/>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10283560" y="-540283"/>
            <a:ext cx="1905266" cy="1905266"/>
          </a:xfrm>
          <a:prstGeom prst="rect">
            <a:avLst/>
          </a:prstGeom>
        </p:spPr>
      </p:pic>
    </p:spTree>
    <p:extLst>
      <p:ext uri="{BB962C8B-B14F-4D97-AF65-F5344CB8AC3E}">
        <p14:creationId xmlns:p14="http://schemas.microsoft.com/office/powerpoint/2010/main" val="2722739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arn(inVertic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426AE9A-3316-4743-BD0E-811F6D6F0580}"/>
              </a:ext>
            </a:extLst>
          </p:cNvPr>
          <p:cNvSpPr>
            <a:spLocks noGrp="1"/>
          </p:cNvSpPr>
          <p:nvPr>
            <p:ph type="dt" sz="half" idx="10"/>
          </p:nvPr>
        </p:nvSpPr>
        <p:spPr/>
        <p:txBody>
          <a:bodyPr/>
          <a:lstStyle/>
          <a:p>
            <a:fld id="{C58EB156-90C3-4E76-8CC2-AE45DEE3B80E}" type="datetime1">
              <a:rPr lang="en-GB" smtClean="0"/>
              <a:t>19/03/2021</a:t>
            </a:fld>
            <a:endParaRPr lang="en-GB"/>
          </a:p>
        </p:txBody>
      </p:sp>
      <p:sp>
        <p:nvSpPr>
          <p:cNvPr id="3" name="Slide Number Placeholder 2">
            <a:extLst>
              <a:ext uri="{FF2B5EF4-FFF2-40B4-BE49-F238E27FC236}">
                <a16:creationId xmlns:a16="http://schemas.microsoft.com/office/drawing/2014/main" id="{C648E3A0-28CA-4233-8599-044C2E8BE284}"/>
              </a:ext>
            </a:extLst>
          </p:cNvPr>
          <p:cNvSpPr>
            <a:spLocks noGrp="1"/>
          </p:cNvSpPr>
          <p:nvPr>
            <p:ph type="sldNum" sz="quarter" idx="12"/>
          </p:nvPr>
        </p:nvSpPr>
        <p:spPr/>
        <p:txBody>
          <a:bodyPr/>
          <a:lstStyle/>
          <a:p>
            <a:fld id="{FC508A3C-ADBA-4108-AF93-0E5A56A5DA43}" type="slidenum">
              <a:rPr lang="en-GB" smtClean="0"/>
              <a:t>16</a:t>
            </a:fld>
            <a:endParaRPr lang="en-GB"/>
          </a:p>
        </p:txBody>
      </p:sp>
      <p:pic>
        <p:nvPicPr>
          <p:cNvPr id="5" name="Picture 4">
            <a:extLst>
              <a:ext uri="{FF2B5EF4-FFF2-40B4-BE49-F238E27FC236}">
                <a16:creationId xmlns:a16="http://schemas.microsoft.com/office/drawing/2014/main" id="{7AF43517-9A87-4062-8229-8BB196D176FC}"/>
              </a:ext>
            </a:extLst>
          </p:cNvPr>
          <p:cNvPicPr>
            <a:picLocks noChangeAspect="1"/>
          </p:cNvPicPr>
          <p:nvPr/>
        </p:nvPicPr>
        <p:blipFill>
          <a:blip r:embed="rId3"/>
          <a:stretch>
            <a:fillRect/>
          </a:stretch>
        </p:blipFill>
        <p:spPr>
          <a:xfrm>
            <a:off x="245229" y="800099"/>
            <a:ext cx="10037498" cy="5649849"/>
          </a:xfrm>
          <a:prstGeom prst="rect">
            <a:avLst/>
          </a:prstGeom>
          <a:ln>
            <a:noFill/>
          </a:ln>
          <a:effectLst>
            <a:softEdge rad="112500"/>
          </a:effectLst>
        </p:spPr>
      </p:pic>
      <p:pic>
        <p:nvPicPr>
          <p:cNvPr id="6" name="Picture 5">
            <a:extLst>
              <a:ext uri="{FF2B5EF4-FFF2-40B4-BE49-F238E27FC236}">
                <a16:creationId xmlns:a16="http://schemas.microsoft.com/office/drawing/2014/main" id="{3781D875-9C62-41CA-A295-9A810B35CA43}"/>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10283560" y="-540283"/>
            <a:ext cx="1905266" cy="1905266"/>
          </a:xfrm>
          <a:prstGeom prst="rect">
            <a:avLst/>
          </a:prstGeom>
        </p:spPr>
      </p:pic>
      <p:sp>
        <p:nvSpPr>
          <p:cNvPr id="7" name="Title 1">
            <a:extLst>
              <a:ext uri="{FF2B5EF4-FFF2-40B4-BE49-F238E27FC236}">
                <a16:creationId xmlns:a16="http://schemas.microsoft.com/office/drawing/2014/main" id="{A476F541-F824-46E7-A430-05F57595F603}"/>
              </a:ext>
            </a:extLst>
          </p:cNvPr>
          <p:cNvSpPr txBox="1">
            <a:spLocks/>
          </p:cNvSpPr>
          <p:nvPr/>
        </p:nvSpPr>
        <p:spPr>
          <a:xfrm>
            <a:off x="140492" y="0"/>
            <a:ext cx="7607300" cy="769692"/>
          </a:xfrm>
          <a:prstGeom prst="rect">
            <a:avLst/>
          </a:prstGeom>
          <a:effectLst/>
        </p:spPr>
        <p:txBody>
          <a:bodyPr vert="horz" lIns="91440" tIns="45720" rIns="91440" bIns="45720" rtlCol="0" anchor="b">
            <a:normAutofit fontScale="97500"/>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dirty="0"/>
              <a:t>Design- checkout Page</a:t>
            </a:r>
          </a:p>
        </p:txBody>
      </p:sp>
    </p:spTree>
    <p:extLst>
      <p:ext uri="{BB962C8B-B14F-4D97-AF65-F5344CB8AC3E}">
        <p14:creationId xmlns:p14="http://schemas.microsoft.com/office/powerpoint/2010/main" val="2425535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1AA12-BF27-4E58-8874-CFD463004519}"/>
              </a:ext>
            </a:extLst>
          </p:cNvPr>
          <p:cNvSpPr>
            <a:spLocks noGrp="1"/>
          </p:cNvSpPr>
          <p:nvPr>
            <p:ph type="title"/>
          </p:nvPr>
        </p:nvSpPr>
        <p:spPr>
          <a:xfrm>
            <a:off x="283740" y="131365"/>
            <a:ext cx="8534400" cy="1507067"/>
          </a:xfrm>
        </p:spPr>
        <p:txBody>
          <a:bodyPr/>
          <a:lstStyle/>
          <a:p>
            <a:r>
              <a:rPr lang="en-US" dirty="0"/>
              <a:t>Progress and new tasks allocation</a:t>
            </a:r>
            <a:endParaRPr lang="en-GB" dirty="0"/>
          </a:p>
        </p:txBody>
      </p:sp>
      <p:sp>
        <p:nvSpPr>
          <p:cNvPr id="3" name="Content Placeholder 2">
            <a:extLst>
              <a:ext uri="{FF2B5EF4-FFF2-40B4-BE49-F238E27FC236}">
                <a16:creationId xmlns:a16="http://schemas.microsoft.com/office/drawing/2014/main" id="{15085BC2-F5D1-4F2C-BB5D-67C1A8A2EC34}"/>
              </a:ext>
            </a:extLst>
          </p:cNvPr>
          <p:cNvSpPr>
            <a:spLocks noGrp="1"/>
          </p:cNvSpPr>
          <p:nvPr>
            <p:ph idx="1"/>
          </p:nvPr>
        </p:nvSpPr>
        <p:spPr>
          <a:xfrm>
            <a:off x="419100" y="1638431"/>
            <a:ext cx="10877550" cy="4977819"/>
          </a:xfrm>
        </p:spPr>
        <p:txBody>
          <a:bodyPr numCol="2">
            <a:normAutofit lnSpcReduction="10000"/>
          </a:bodyPr>
          <a:lstStyle/>
          <a:p>
            <a:pPr marL="0" indent="0" algn="ctr">
              <a:buNone/>
            </a:pPr>
            <a:r>
              <a:rPr lang="en-US" sz="2400" u="sng" dirty="0">
                <a:solidFill>
                  <a:schemeClr val="tx1"/>
                </a:solidFill>
              </a:rPr>
              <a:t>Progress:</a:t>
            </a:r>
          </a:p>
          <a:p>
            <a:pPr>
              <a:buFont typeface="Wingdings" panose="05000000000000000000" pitchFamily="2" charset="2"/>
              <a:buChar char="ü"/>
            </a:pPr>
            <a:r>
              <a:rPr lang="en-US" sz="2400" dirty="0">
                <a:solidFill>
                  <a:schemeClr val="tx1"/>
                </a:solidFill>
              </a:rPr>
              <a:t>Project Plan Management</a:t>
            </a:r>
          </a:p>
          <a:p>
            <a:pPr>
              <a:buFont typeface="Wingdings" panose="05000000000000000000" pitchFamily="2" charset="2"/>
              <a:buChar char="ü"/>
            </a:pPr>
            <a:r>
              <a:rPr lang="en-US" sz="2400" dirty="0">
                <a:solidFill>
                  <a:schemeClr val="tx1"/>
                </a:solidFill>
              </a:rPr>
              <a:t>Requirements (User and Technical)</a:t>
            </a:r>
          </a:p>
          <a:p>
            <a:pPr>
              <a:buFont typeface="Wingdings" panose="05000000000000000000" pitchFamily="2" charset="2"/>
              <a:buChar char="ü"/>
            </a:pPr>
            <a:r>
              <a:rPr lang="en-US" sz="2400" dirty="0">
                <a:solidFill>
                  <a:schemeClr val="tx1"/>
                </a:solidFill>
              </a:rPr>
              <a:t>Task With High Priority</a:t>
            </a:r>
          </a:p>
          <a:p>
            <a:pPr>
              <a:buFont typeface="Wingdings" panose="05000000000000000000" pitchFamily="2" charset="2"/>
              <a:buChar char="ü"/>
            </a:pPr>
            <a:r>
              <a:rPr lang="en-US" sz="2400" dirty="0">
                <a:solidFill>
                  <a:schemeClr val="tx1"/>
                </a:solidFill>
              </a:rPr>
              <a:t>Design of the Website</a:t>
            </a:r>
          </a:p>
          <a:p>
            <a:pPr>
              <a:buFont typeface="Wingdings" panose="05000000000000000000" pitchFamily="2" charset="2"/>
              <a:buChar char="ü"/>
            </a:pPr>
            <a:r>
              <a:rPr lang="en-US" sz="2400" dirty="0">
                <a:solidFill>
                  <a:schemeClr val="tx1"/>
                </a:solidFill>
              </a:rPr>
              <a:t>Database</a:t>
            </a:r>
          </a:p>
          <a:p>
            <a:pPr>
              <a:buFont typeface="Wingdings" panose="05000000000000000000" pitchFamily="2" charset="2"/>
              <a:buChar char="ü"/>
            </a:pPr>
            <a:r>
              <a:rPr lang="en-US" sz="2400" dirty="0">
                <a:solidFill>
                  <a:schemeClr val="tx1"/>
                </a:solidFill>
              </a:rPr>
              <a:t>Product List with details</a:t>
            </a:r>
          </a:p>
          <a:p>
            <a:pPr>
              <a:buFont typeface="Wingdings" panose="05000000000000000000" pitchFamily="2" charset="2"/>
              <a:buChar char="ü"/>
            </a:pPr>
            <a:r>
              <a:rPr lang="en-US" sz="2400" dirty="0">
                <a:solidFill>
                  <a:schemeClr val="tx1"/>
                </a:solidFill>
              </a:rPr>
              <a:t>Product Categories</a:t>
            </a:r>
          </a:p>
          <a:p>
            <a:pPr>
              <a:buFont typeface="Wingdings" panose="05000000000000000000" pitchFamily="2" charset="2"/>
              <a:buChar char="ü"/>
            </a:pPr>
            <a:r>
              <a:rPr lang="en-US" sz="2400" dirty="0">
                <a:solidFill>
                  <a:schemeClr val="tx1"/>
                </a:solidFill>
              </a:rPr>
              <a:t>Allocation of New Tasks</a:t>
            </a:r>
          </a:p>
          <a:p>
            <a:pPr marL="0" indent="0" algn="ctr">
              <a:buNone/>
            </a:pPr>
            <a:r>
              <a:rPr lang="en-US" sz="2400" u="sng" dirty="0">
                <a:solidFill>
                  <a:schemeClr val="tx1"/>
                </a:solidFill>
              </a:rPr>
              <a:t>New Tasks:</a:t>
            </a:r>
          </a:p>
          <a:p>
            <a:pPr>
              <a:buFont typeface="Wingdings" panose="05000000000000000000" pitchFamily="2" charset="2"/>
              <a:buChar char="ü"/>
            </a:pPr>
            <a:r>
              <a:rPr lang="en-US" sz="2400" dirty="0">
                <a:solidFill>
                  <a:schemeClr val="tx1"/>
                </a:solidFill>
              </a:rPr>
              <a:t>Admin Page creation</a:t>
            </a:r>
          </a:p>
          <a:p>
            <a:pPr>
              <a:buFont typeface="Wingdings" panose="05000000000000000000" pitchFamily="2" charset="2"/>
              <a:buChar char="ü"/>
            </a:pPr>
            <a:r>
              <a:rPr lang="en-US" sz="2400" dirty="0">
                <a:solidFill>
                  <a:schemeClr val="tx1"/>
                </a:solidFill>
              </a:rPr>
              <a:t>User Page creation</a:t>
            </a:r>
          </a:p>
          <a:p>
            <a:pPr>
              <a:buFont typeface="Wingdings" panose="05000000000000000000" pitchFamily="2" charset="2"/>
              <a:buChar char="ü"/>
            </a:pPr>
            <a:r>
              <a:rPr lang="en-US" sz="2400" dirty="0">
                <a:solidFill>
                  <a:schemeClr val="tx1"/>
                </a:solidFill>
              </a:rPr>
              <a:t>Categories of the items</a:t>
            </a:r>
          </a:p>
          <a:p>
            <a:pPr>
              <a:buFont typeface="Wingdings" panose="05000000000000000000" pitchFamily="2" charset="2"/>
              <a:buChar char="ü"/>
            </a:pPr>
            <a:r>
              <a:rPr lang="en-US" sz="2400" dirty="0">
                <a:solidFill>
                  <a:schemeClr val="tx1"/>
                </a:solidFill>
              </a:rPr>
              <a:t>Details of the Suppliers</a:t>
            </a:r>
          </a:p>
          <a:p>
            <a:pPr>
              <a:buFont typeface="Wingdings" panose="05000000000000000000" pitchFamily="2" charset="2"/>
              <a:buChar char="ü"/>
            </a:pPr>
            <a:r>
              <a:rPr lang="en-US" sz="2400" dirty="0">
                <a:solidFill>
                  <a:schemeClr val="tx1"/>
                </a:solidFill>
              </a:rPr>
              <a:t>Modifications to the Database</a:t>
            </a:r>
          </a:p>
          <a:p>
            <a:pPr>
              <a:buFont typeface="Wingdings" panose="05000000000000000000" pitchFamily="2" charset="2"/>
              <a:buChar char="ü"/>
            </a:pPr>
            <a:r>
              <a:rPr lang="en-US" sz="2400" dirty="0">
                <a:solidFill>
                  <a:schemeClr val="tx1"/>
                </a:solidFill>
              </a:rPr>
              <a:t>Connect Client with server side</a:t>
            </a:r>
          </a:p>
          <a:p>
            <a:pPr>
              <a:buFont typeface="Wingdings" panose="05000000000000000000" pitchFamily="2" charset="2"/>
              <a:buChar char="ü"/>
            </a:pPr>
            <a:r>
              <a:rPr lang="en-US" sz="2400" dirty="0">
                <a:solidFill>
                  <a:schemeClr val="tx1"/>
                </a:solidFill>
              </a:rPr>
              <a:t>Different card payments to be added</a:t>
            </a:r>
          </a:p>
        </p:txBody>
      </p:sp>
      <p:pic>
        <p:nvPicPr>
          <p:cNvPr id="4" name="Picture 3">
            <a:extLst>
              <a:ext uri="{FF2B5EF4-FFF2-40B4-BE49-F238E27FC236}">
                <a16:creationId xmlns:a16="http://schemas.microsoft.com/office/drawing/2014/main" id="{1F31F5DE-0338-4800-90B9-327FC51B098B}"/>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86734" y="-537290"/>
            <a:ext cx="1905266" cy="1905266"/>
          </a:xfrm>
          <a:prstGeom prst="rect">
            <a:avLst/>
          </a:prstGeom>
        </p:spPr>
      </p:pic>
      <p:sp>
        <p:nvSpPr>
          <p:cNvPr id="5" name="Date Placeholder 4">
            <a:extLst>
              <a:ext uri="{FF2B5EF4-FFF2-40B4-BE49-F238E27FC236}">
                <a16:creationId xmlns:a16="http://schemas.microsoft.com/office/drawing/2014/main" id="{3B83BBC6-72DD-4935-A310-1D181989EE9E}"/>
              </a:ext>
            </a:extLst>
          </p:cNvPr>
          <p:cNvSpPr>
            <a:spLocks noGrp="1"/>
          </p:cNvSpPr>
          <p:nvPr>
            <p:ph type="dt" sz="half" idx="10"/>
          </p:nvPr>
        </p:nvSpPr>
        <p:spPr/>
        <p:txBody>
          <a:bodyPr/>
          <a:lstStyle/>
          <a:p>
            <a:fld id="{6AE72CD0-CAD4-4E92-B12F-4B16790FAC70}" type="datetime1">
              <a:rPr lang="en-GB" smtClean="0"/>
              <a:t>19/03/2021</a:t>
            </a:fld>
            <a:endParaRPr lang="en-GB"/>
          </a:p>
        </p:txBody>
      </p:sp>
      <p:sp>
        <p:nvSpPr>
          <p:cNvPr id="6" name="Slide Number Placeholder 5">
            <a:extLst>
              <a:ext uri="{FF2B5EF4-FFF2-40B4-BE49-F238E27FC236}">
                <a16:creationId xmlns:a16="http://schemas.microsoft.com/office/drawing/2014/main" id="{5046ABD7-076F-4B40-B383-070C7B135A98}"/>
              </a:ext>
            </a:extLst>
          </p:cNvPr>
          <p:cNvSpPr>
            <a:spLocks noGrp="1"/>
          </p:cNvSpPr>
          <p:nvPr>
            <p:ph type="sldNum" sz="quarter" idx="12"/>
          </p:nvPr>
        </p:nvSpPr>
        <p:spPr/>
        <p:txBody>
          <a:bodyPr/>
          <a:lstStyle/>
          <a:p>
            <a:fld id="{FC508A3C-ADBA-4108-AF93-0E5A56A5DA43}" type="slidenum">
              <a:rPr lang="en-GB" smtClean="0"/>
              <a:t>17</a:t>
            </a:fld>
            <a:endParaRPr lang="en-GB" dirty="0"/>
          </a:p>
        </p:txBody>
      </p:sp>
    </p:spTree>
    <p:extLst>
      <p:ext uri="{BB962C8B-B14F-4D97-AF65-F5344CB8AC3E}">
        <p14:creationId xmlns:p14="http://schemas.microsoft.com/office/powerpoint/2010/main" val="1890703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1"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 calcmode="lin" valueType="num">
                                      <p:cBhvr additive="base">
                                        <p:cTn id="1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anim calcmode="lin" valueType="num">
                                      <p:cBhvr additive="base">
                                        <p:cTn id="2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3">
                                            <p:txEl>
                                              <p:pRg st="2" end="2"/>
                                            </p:txEl>
                                          </p:spTgt>
                                        </p:tgtEl>
                                        <p:attrNameLst>
                                          <p:attrName>style.visibility</p:attrName>
                                        </p:attrNameLst>
                                      </p:cBhvr>
                                      <p:to>
                                        <p:strVal val="visible"/>
                                      </p:to>
                                    </p:set>
                                    <p:anim calcmode="lin" valueType="num">
                                      <p:cBhvr additive="base">
                                        <p:cTn id="2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 calcmode="lin" valueType="num">
                                      <p:cBhvr additive="base">
                                        <p:cTn id="3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anim calcmode="lin" valueType="num">
                                      <p:cBhvr additive="base">
                                        <p:cTn id="4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3">
                                            <p:txEl>
                                              <p:pRg st="5" end="5"/>
                                            </p:txEl>
                                          </p:spTgt>
                                        </p:tgtEl>
                                        <p:attrNameLst>
                                          <p:attrName>style.visibility</p:attrName>
                                        </p:attrNameLst>
                                      </p:cBhvr>
                                      <p:to>
                                        <p:strVal val="visible"/>
                                      </p:to>
                                    </p:set>
                                    <p:anim calcmode="lin" valueType="num">
                                      <p:cBhvr additive="base">
                                        <p:cTn id="4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nodeType="clickEffect">
                                  <p:stCondLst>
                                    <p:cond delay="0"/>
                                  </p:stCondLst>
                                  <p:childTnLst>
                                    <p:set>
                                      <p:cBhvr>
                                        <p:cTn id="52" dur="1" fill="hold">
                                          <p:stCondLst>
                                            <p:cond delay="0"/>
                                          </p:stCondLst>
                                        </p:cTn>
                                        <p:tgtEl>
                                          <p:spTgt spid="3">
                                            <p:txEl>
                                              <p:pRg st="6" end="6"/>
                                            </p:txEl>
                                          </p:spTgt>
                                        </p:tgtEl>
                                        <p:attrNameLst>
                                          <p:attrName>style.visibility</p:attrName>
                                        </p:attrNameLst>
                                      </p:cBhvr>
                                      <p:to>
                                        <p:strVal val="visible"/>
                                      </p:to>
                                    </p:set>
                                    <p:anim calcmode="lin" valueType="num">
                                      <p:cBhvr additive="base">
                                        <p:cTn id="5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nodeType="clickEffect">
                                  <p:stCondLst>
                                    <p:cond delay="0"/>
                                  </p:stCondLst>
                                  <p:childTnLst>
                                    <p:set>
                                      <p:cBhvr>
                                        <p:cTn id="58" dur="1" fill="hold">
                                          <p:stCondLst>
                                            <p:cond delay="0"/>
                                          </p:stCondLst>
                                        </p:cTn>
                                        <p:tgtEl>
                                          <p:spTgt spid="3">
                                            <p:txEl>
                                              <p:pRg st="7" end="7"/>
                                            </p:txEl>
                                          </p:spTgt>
                                        </p:tgtEl>
                                        <p:attrNameLst>
                                          <p:attrName>style.visibility</p:attrName>
                                        </p:attrNameLst>
                                      </p:cBhvr>
                                      <p:to>
                                        <p:strVal val="visible"/>
                                      </p:to>
                                    </p:set>
                                    <p:anim calcmode="lin" valueType="num">
                                      <p:cBhvr additive="base">
                                        <p:cTn id="5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 presetClass="entr" presetSubtype="4" fill="hold" nodeType="clickEffect">
                                  <p:stCondLst>
                                    <p:cond delay="0"/>
                                  </p:stCondLst>
                                  <p:childTnLst>
                                    <p:set>
                                      <p:cBhvr>
                                        <p:cTn id="64" dur="1" fill="hold">
                                          <p:stCondLst>
                                            <p:cond delay="0"/>
                                          </p:stCondLst>
                                        </p:cTn>
                                        <p:tgtEl>
                                          <p:spTgt spid="3">
                                            <p:txEl>
                                              <p:pRg st="8" end="8"/>
                                            </p:txEl>
                                          </p:spTgt>
                                        </p:tgtEl>
                                        <p:attrNameLst>
                                          <p:attrName>style.visibility</p:attrName>
                                        </p:attrNameLst>
                                      </p:cBhvr>
                                      <p:to>
                                        <p:strVal val="visible"/>
                                      </p:to>
                                    </p:set>
                                    <p:anim calcmode="lin" valueType="num">
                                      <p:cBhvr additive="base">
                                        <p:cTn id="6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42" presetClass="entr" presetSubtype="0" fill="hold" nodeType="clickEffect">
                                  <p:stCondLst>
                                    <p:cond delay="0"/>
                                  </p:stCondLst>
                                  <p:childTnLst>
                                    <p:set>
                                      <p:cBhvr>
                                        <p:cTn id="70" dur="1" fill="hold">
                                          <p:stCondLst>
                                            <p:cond delay="0"/>
                                          </p:stCondLst>
                                        </p:cTn>
                                        <p:tgtEl>
                                          <p:spTgt spid="3">
                                            <p:txEl>
                                              <p:pRg st="9" end="9"/>
                                            </p:txEl>
                                          </p:spTgt>
                                        </p:tgtEl>
                                        <p:attrNameLst>
                                          <p:attrName>style.visibility</p:attrName>
                                        </p:attrNameLst>
                                      </p:cBhvr>
                                      <p:to>
                                        <p:strVal val="visible"/>
                                      </p:to>
                                    </p:set>
                                    <p:animEffect transition="in" filter="fade">
                                      <p:cBhvr>
                                        <p:cTn id="71" dur="1000"/>
                                        <p:tgtEl>
                                          <p:spTgt spid="3">
                                            <p:txEl>
                                              <p:pRg st="9" end="9"/>
                                            </p:txEl>
                                          </p:spTgt>
                                        </p:tgtEl>
                                      </p:cBhvr>
                                    </p:animEffect>
                                    <p:anim calcmode="lin" valueType="num">
                                      <p:cBhvr>
                                        <p:cTn id="72"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73"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42" presetClass="entr" presetSubtype="0" fill="hold" nodeType="clickEffect">
                                  <p:stCondLst>
                                    <p:cond delay="0"/>
                                  </p:stCondLst>
                                  <p:childTnLst>
                                    <p:set>
                                      <p:cBhvr>
                                        <p:cTn id="77" dur="1" fill="hold">
                                          <p:stCondLst>
                                            <p:cond delay="0"/>
                                          </p:stCondLst>
                                        </p:cTn>
                                        <p:tgtEl>
                                          <p:spTgt spid="3">
                                            <p:txEl>
                                              <p:pRg st="10" end="10"/>
                                            </p:txEl>
                                          </p:spTgt>
                                        </p:tgtEl>
                                        <p:attrNameLst>
                                          <p:attrName>style.visibility</p:attrName>
                                        </p:attrNameLst>
                                      </p:cBhvr>
                                      <p:to>
                                        <p:strVal val="visible"/>
                                      </p:to>
                                    </p:set>
                                    <p:animEffect transition="in" filter="fade">
                                      <p:cBhvr>
                                        <p:cTn id="78" dur="1000"/>
                                        <p:tgtEl>
                                          <p:spTgt spid="3">
                                            <p:txEl>
                                              <p:pRg st="10" end="10"/>
                                            </p:txEl>
                                          </p:spTgt>
                                        </p:tgtEl>
                                      </p:cBhvr>
                                    </p:animEffect>
                                    <p:anim calcmode="lin" valueType="num">
                                      <p:cBhvr>
                                        <p:cTn id="79"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80"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42" presetClass="entr" presetSubtype="0" fill="hold" nodeType="clickEffect">
                                  <p:stCondLst>
                                    <p:cond delay="0"/>
                                  </p:stCondLst>
                                  <p:childTnLst>
                                    <p:set>
                                      <p:cBhvr>
                                        <p:cTn id="84" dur="1" fill="hold">
                                          <p:stCondLst>
                                            <p:cond delay="0"/>
                                          </p:stCondLst>
                                        </p:cTn>
                                        <p:tgtEl>
                                          <p:spTgt spid="3">
                                            <p:txEl>
                                              <p:pRg st="11" end="11"/>
                                            </p:txEl>
                                          </p:spTgt>
                                        </p:tgtEl>
                                        <p:attrNameLst>
                                          <p:attrName>style.visibility</p:attrName>
                                        </p:attrNameLst>
                                      </p:cBhvr>
                                      <p:to>
                                        <p:strVal val="visible"/>
                                      </p:to>
                                    </p:set>
                                    <p:animEffect transition="in" filter="fade">
                                      <p:cBhvr>
                                        <p:cTn id="85" dur="1000"/>
                                        <p:tgtEl>
                                          <p:spTgt spid="3">
                                            <p:txEl>
                                              <p:pRg st="11" end="11"/>
                                            </p:txEl>
                                          </p:spTgt>
                                        </p:tgtEl>
                                      </p:cBhvr>
                                    </p:animEffect>
                                    <p:anim calcmode="lin" valueType="num">
                                      <p:cBhvr>
                                        <p:cTn id="86"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87"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par>
                    <p:cTn id="88" fill="hold">
                      <p:stCondLst>
                        <p:cond delay="indefinite"/>
                      </p:stCondLst>
                      <p:childTnLst>
                        <p:par>
                          <p:cTn id="89" fill="hold">
                            <p:stCondLst>
                              <p:cond delay="0"/>
                            </p:stCondLst>
                            <p:childTnLst>
                              <p:par>
                                <p:cTn id="90" presetID="2" presetClass="entr" presetSubtype="4" fill="hold" nodeType="clickEffect">
                                  <p:stCondLst>
                                    <p:cond delay="0"/>
                                  </p:stCondLst>
                                  <p:childTnLst>
                                    <p:set>
                                      <p:cBhvr>
                                        <p:cTn id="91" dur="1" fill="hold">
                                          <p:stCondLst>
                                            <p:cond delay="0"/>
                                          </p:stCondLst>
                                        </p:cTn>
                                        <p:tgtEl>
                                          <p:spTgt spid="3">
                                            <p:txEl>
                                              <p:pRg st="12" end="12"/>
                                            </p:txEl>
                                          </p:spTgt>
                                        </p:tgtEl>
                                        <p:attrNameLst>
                                          <p:attrName>style.visibility</p:attrName>
                                        </p:attrNameLst>
                                      </p:cBhvr>
                                      <p:to>
                                        <p:strVal val="visible"/>
                                      </p:to>
                                    </p:set>
                                    <p:anim calcmode="lin" valueType="num">
                                      <p:cBhvr additive="base">
                                        <p:cTn id="92"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93"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par>
                    <p:cTn id="94" fill="hold">
                      <p:stCondLst>
                        <p:cond delay="indefinite"/>
                      </p:stCondLst>
                      <p:childTnLst>
                        <p:par>
                          <p:cTn id="95" fill="hold">
                            <p:stCondLst>
                              <p:cond delay="0"/>
                            </p:stCondLst>
                            <p:childTnLst>
                              <p:par>
                                <p:cTn id="96" presetID="2" presetClass="entr" presetSubtype="4" fill="hold" nodeType="clickEffect">
                                  <p:stCondLst>
                                    <p:cond delay="0"/>
                                  </p:stCondLst>
                                  <p:childTnLst>
                                    <p:set>
                                      <p:cBhvr>
                                        <p:cTn id="97" dur="1" fill="hold">
                                          <p:stCondLst>
                                            <p:cond delay="0"/>
                                          </p:stCondLst>
                                        </p:cTn>
                                        <p:tgtEl>
                                          <p:spTgt spid="3">
                                            <p:txEl>
                                              <p:pRg st="13" end="13"/>
                                            </p:txEl>
                                          </p:spTgt>
                                        </p:tgtEl>
                                        <p:attrNameLst>
                                          <p:attrName>style.visibility</p:attrName>
                                        </p:attrNameLst>
                                      </p:cBhvr>
                                      <p:to>
                                        <p:strVal val="visible"/>
                                      </p:to>
                                    </p:set>
                                    <p:anim calcmode="lin" valueType="num">
                                      <p:cBhvr additive="base">
                                        <p:cTn id="98" dur="500" fill="hold"/>
                                        <p:tgtEl>
                                          <p:spTgt spid="3">
                                            <p:txEl>
                                              <p:pRg st="13" end="13"/>
                                            </p:txEl>
                                          </p:spTgt>
                                        </p:tgtEl>
                                        <p:attrNameLst>
                                          <p:attrName>ppt_x</p:attrName>
                                        </p:attrNameLst>
                                      </p:cBhvr>
                                      <p:tavLst>
                                        <p:tav tm="0">
                                          <p:val>
                                            <p:strVal val="#ppt_x"/>
                                          </p:val>
                                        </p:tav>
                                        <p:tav tm="100000">
                                          <p:val>
                                            <p:strVal val="#ppt_x"/>
                                          </p:val>
                                        </p:tav>
                                      </p:tavLst>
                                    </p:anim>
                                    <p:anim calcmode="lin" valueType="num">
                                      <p:cBhvr additive="base">
                                        <p:cTn id="99" dur="500" fill="hold"/>
                                        <p:tgtEl>
                                          <p:spTgt spid="3">
                                            <p:txEl>
                                              <p:pRg st="13" end="13"/>
                                            </p:txEl>
                                          </p:spTgt>
                                        </p:tgtEl>
                                        <p:attrNameLst>
                                          <p:attrName>ppt_y</p:attrName>
                                        </p:attrNameLst>
                                      </p:cBhvr>
                                      <p:tavLst>
                                        <p:tav tm="0">
                                          <p:val>
                                            <p:strVal val="1+#ppt_h/2"/>
                                          </p:val>
                                        </p:tav>
                                        <p:tav tm="100000">
                                          <p:val>
                                            <p:strVal val="#ppt_y"/>
                                          </p:val>
                                        </p:tav>
                                      </p:tavLst>
                                    </p:anim>
                                  </p:childTnLst>
                                </p:cTn>
                              </p:par>
                            </p:childTnLst>
                          </p:cTn>
                        </p:par>
                      </p:childTnLst>
                    </p:cTn>
                  </p:par>
                  <p:par>
                    <p:cTn id="100" fill="hold">
                      <p:stCondLst>
                        <p:cond delay="indefinite"/>
                      </p:stCondLst>
                      <p:childTnLst>
                        <p:par>
                          <p:cTn id="101" fill="hold">
                            <p:stCondLst>
                              <p:cond delay="0"/>
                            </p:stCondLst>
                            <p:childTnLst>
                              <p:par>
                                <p:cTn id="102" presetID="2" presetClass="entr" presetSubtype="4" fill="hold" nodeType="clickEffect">
                                  <p:stCondLst>
                                    <p:cond delay="0"/>
                                  </p:stCondLst>
                                  <p:childTnLst>
                                    <p:set>
                                      <p:cBhvr>
                                        <p:cTn id="103" dur="1" fill="hold">
                                          <p:stCondLst>
                                            <p:cond delay="0"/>
                                          </p:stCondLst>
                                        </p:cTn>
                                        <p:tgtEl>
                                          <p:spTgt spid="3">
                                            <p:txEl>
                                              <p:pRg st="14" end="14"/>
                                            </p:txEl>
                                          </p:spTgt>
                                        </p:tgtEl>
                                        <p:attrNameLst>
                                          <p:attrName>style.visibility</p:attrName>
                                        </p:attrNameLst>
                                      </p:cBhvr>
                                      <p:to>
                                        <p:strVal val="visible"/>
                                      </p:to>
                                    </p:set>
                                    <p:anim calcmode="lin" valueType="num">
                                      <p:cBhvr additive="base">
                                        <p:cTn id="104" dur="500" fill="hold"/>
                                        <p:tgtEl>
                                          <p:spTgt spid="3">
                                            <p:txEl>
                                              <p:pRg st="14" end="14"/>
                                            </p:txEl>
                                          </p:spTgt>
                                        </p:tgtEl>
                                        <p:attrNameLst>
                                          <p:attrName>ppt_x</p:attrName>
                                        </p:attrNameLst>
                                      </p:cBhvr>
                                      <p:tavLst>
                                        <p:tav tm="0">
                                          <p:val>
                                            <p:strVal val="#ppt_x"/>
                                          </p:val>
                                        </p:tav>
                                        <p:tav tm="100000">
                                          <p:val>
                                            <p:strVal val="#ppt_x"/>
                                          </p:val>
                                        </p:tav>
                                      </p:tavLst>
                                    </p:anim>
                                    <p:anim calcmode="lin" valueType="num">
                                      <p:cBhvr additive="base">
                                        <p:cTn id="105" dur="500" fill="hold"/>
                                        <p:tgtEl>
                                          <p:spTgt spid="3">
                                            <p:txEl>
                                              <p:pRg st="14" end="14"/>
                                            </p:txEl>
                                          </p:spTgt>
                                        </p:tgtEl>
                                        <p:attrNameLst>
                                          <p:attrName>ppt_y</p:attrName>
                                        </p:attrNameLst>
                                      </p:cBhvr>
                                      <p:tavLst>
                                        <p:tav tm="0">
                                          <p:val>
                                            <p:strVal val="1+#ppt_h/2"/>
                                          </p:val>
                                        </p:tav>
                                        <p:tav tm="100000">
                                          <p:val>
                                            <p:strVal val="#ppt_y"/>
                                          </p:val>
                                        </p:tav>
                                      </p:tavLst>
                                    </p:anim>
                                  </p:childTnLst>
                                </p:cTn>
                              </p:par>
                            </p:childTnLst>
                          </p:cTn>
                        </p:par>
                      </p:childTnLst>
                    </p:cTn>
                  </p:par>
                  <p:par>
                    <p:cTn id="106" fill="hold">
                      <p:stCondLst>
                        <p:cond delay="indefinite"/>
                      </p:stCondLst>
                      <p:childTnLst>
                        <p:par>
                          <p:cTn id="107" fill="hold">
                            <p:stCondLst>
                              <p:cond delay="0"/>
                            </p:stCondLst>
                            <p:childTnLst>
                              <p:par>
                                <p:cTn id="108" presetID="2" presetClass="entr" presetSubtype="4" fill="hold" nodeType="clickEffect">
                                  <p:stCondLst>
                                    <p:cond delay="0"/>
                                  </p:stCondLst>
                                  <p:childTnLst>
                                    <p:set>
                                      <p:cBhvr>
                                        <p:cTn id="109" dur="1" fill="hold">
                                          <p:stCondLst>
                                            <p:cond delay="0"/>
                                          </p:stCondLst>
                                        </p:cTn>
                                        <p:tgtEl>
                                          <p:spTgt spid="3">
                                            <p:txEl>
                                              <p:pRg st="15" end="15"/>
                                            </p:txEl>
                                          </p:spTgt>
                                        </p:tgtEl>
                                        <p:attrNameLst>
                                          <p:attrName>style.visibility</p:attrName>
                                        </p:attrNameLst>
                                      </p:cBhvr>
                                      <p:to>
                                        <p:strVal val="visible"/>
                                      </p:to>
                                    </p:set>
                                    <p:anim calcmode="lin" valueType="num">
                                      <p:cBhvr additive="base">
                                        <p:cTn id="110" dur="500" fill="hold"/>
                                        <p:tgtEl>
                                          <p:spTgt spid="3">
                                            <p:txEl>
                                              <p:pRg st="15" end="15"/>
                                            </p:txEl>
                                          </p:spTgt>
                                        </p:tgtEl>
                                        <p:attrNameLst>
                                          <p:attrName>ppt_x</p:attrName>
                                        </p:attrNameLst>
                                      </p:cBhvr>
                                      <p:tavLst>
                                        <p:tav tm="0">
                                          <p:val>
                                            <p:strVal val="#ppt_x"/>
                                          </p:val>
                                        </p:tav>
                                        <p:tav tm="100000">
                                          <p:val>
                                            <p:strVal val="#ppt_x"/>
                                          </p:val>
                                        </p:tav>
                                      </p:tavLst>
                                    </p:anim>
                                    <p:anim calcmode="lin" valueType="num">
                                      <p:cBhvr additive="base">
                                        <p:cTn id="111" dur="500" fill="hold"/>
                                        <p:tgtEl>
                                          <p:spTgt spid="3">
                                            <p:txEl>
                                              <p:pRg st="15" end="15"/>
                                            </p:txEl>
                                          </p:spTgt>
                                        </p:tgtEl>
                                        <p:attrNameLst>
                                          <p:attrName>ppt_y</p:attrName>
                                        </p:attrNameLst>
                                      </p:cBhvr>
                                      <p:tavLst>
                                        <p:tav tm="0">
                                          <p:val>
                                            <p:strVal val="1+#ppt_h/2"/>
                                          </p:val>
                                        </p:tav>
                                        <p:tav tm="100000">
                                          <p:val>
                                            <p:strVal val="#ppt_y"/>
                                          </p:val>
                                        </p:tav>
                                      </p:tavLst>
                                    </p:anim>
                                  </p:childTnLst>
                                </p:cTn>
                              </p:par>
                            </p:childTnLst>
                          </p:cTn>
                        </p:par>
                      </p:childTnLst>
                    </p:cTn>
                  </p:par>
                  <p:par>
                    <p:cTn id="112" fill="hold">
                      <p:stCondLst>
                        <p:cond delay="indefinite"/>
                      </p:stCondLst>
                      <p:childTnLst>
                        <p:par>
                          <p:cTn id="113" fill="hold">
                            <p:stCondLst>
                              <p:cond delay="0"/>
                            </p:stCondLst>
                            <p:childTnLst>
                              <p:par>
                                <p:cTn id="114" presetID="2" presetClass="entr" presetSubtype="4" fill="hold" nodeType="clickEffect">
                                  <p:stCondLst>
                                    <p:cond delay="0"/>
                                  </p:stCondLst>
                                  <p:childTnLst>
                                    <p:set>
                                      <p:cBhvr>
                                        <p:cTn id="115" dur="1" fill="hold">
                                          <p:stCondLst>
                                            <p:cond delay="0"/>
                                          </p:stCondLst>
                                        </p:cTn>
                                        <p:tgtEl>
                                          <p:spTgt spid="3">
                                            <p:txEl>
                                              <p:pRg st="16" end="16"/>
                                            </p:txEl>
                                          </p:spTgt>
                                        </p:tgtEl>
                                        <p:attrNameLst>
                                          <p:attrName>style.visibility</p:attrName>
                                        </p:attrNameLst>
                                      </p:cBhvr>
                                      <p:to>
                                        <p:strVal val="visible"/>
                                      </p:to>
                                    </p:set>
                                    <p:anim calcmode="lin" valueType="num">
                                      <p:cBhvr additive="base">
                                        <p:cTn id="116" dur="500" fill="hold"/>
                                        <p:tgtEl>
                                          <p:spTgt spid="3">
                                            <p:txEl>
                                              <p:pRg st="16" end="16"/>
                                            </p:txEl>
                                          </p:spTgt>
                                        </p:tgtEl>
                                        <p:attrNameLst>
                                          <p:attrName>ppt_x</p:attrName>
                                        </p:attrNameLst>
                                      </p:cBhvr>
                                      <p:tavLst>
                                        <p:tav tm="0">
                                          <p:val>
                                            <p:strVal val="#ppt_x"/>
                                          </p:val>
                                        </p:tav>
                                        <p:tav tm="100000">
                                          <p:val>
                                            <p:strVal val="#ppt_x"/>
                                          </p:val>
                                        </p:tav>
                                      </p:tavLst>
                                    </p:anim>
                                    <p:anim calcmode="lin" valueType="num">
                                      <p:cBhvr additive="base">
                                        <p:cTn id="117" dur="500" fill="hold"/>
                                        <p:tgtEl>
                                          <p:spTgt spid="3">
                                            <p:txEl>
                                              <p:pRg st="16" end="1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5" name="Straight Connector 15">
            <a:extLst>
              <a:ext uri="{FF2B5EF4-FFF2-40B4-BE49-F238E27FC236}">
                <a16:creationId xmlns:a16="http://schemas.microsoft.com/office/drawing/2014/main" id="{8FD48FB1-66D8-4676-B0AA-C139A1DB78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6" name="Straight Connector 17">
            <a:extLst>
              <a:ext uri="{FF2B5EF4-FFF2-40B4-BE49-F238E27FC236}">
                <a16:creationId xmlns:a16="http://schemas.microsoft.com/office/drawing/2014/main" id="{F033F5AE-6728-4F19-8DED-658E674B3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7" name="Straight Connector 19">
            <a:extLst>
              <a:ext uri="{FF2B5EF4-FFF2-40B4-BE49-F238E27FC236}">
                <a16:creationId xmlns:a16="http://schemas.microsoft.com/office/drawing/2014/main" id="{82C7D74A-18BA-4709-A808-44E8815C44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8" name="Straight Connector 21">
            <a:extLst>
              <a:ext uri="{FF2B5EF4-FFF2-40B4-BE49-F238E27FC236}">
                <a16:creationId xmlns:a16="http://schemas.microsoft.com/office/drawing/2014/main" id="{B5164A3F-1561-4039-8185-AB0EEB713E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9" name="Straight Connector 23">
            <a:extLst>
              <a:ext uri="{FF2B5EF4-FFF2-40B4-BE49-F238E27FC236}">
                <a16:creationId xmlns:a16="http://schemas.microsoft.com/office/drawing/2014/main" id="{2A35DB53-42BE-460E-9CA1-1294C98463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useBgFill="1">
        <p:nvSpPr>
          <p:cNvPr id="40" name="Rectangle 25">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Picture 11" descr="Magnifying glass on clear background">
            <a:extLst>
              <a:ext uri="{FF2B5EF4-FFF2-40B4-BE49-F238E27FC236}">
                <a16:creationId xmlns:a16="http://schemas.microsoft.com/office/drawing/2014/main" id="{4ED5D1E5-334E-41D9-943F-A38DB4B0A46F}"/>
              </a:ext>
            </a:extLst>
          </p:cNvPr>
          <p:cNvPicPr>
            <a:picLocks noChangeAspect="1"/>
          </p:cNvPicPr>
          <p:nvPr/>
        </p:nvPicPr>
        <p:blipFill rotWithShape="1">
          <a:blip r:embed="rId2">
            <a:alphaModFix amt="40000"/>
          </a:blip>
          <a:srcRect b="15730"/>
          <a:stretch/>
        </p:blipFill>
        <p:spPr>
          <a:xfrm>
            <a:off x="-3175" y="10"/>
            <a:ext cx="12192000" cy="6857990"/>
          </a:xfrm>
          <a:prstGeom prst="rect">
            <a:avLst/>
          </a:prstGeom>
        </p:spPr>
      </p:pic>
      <p:sp>
        <p:nvSpPr>
          <p:cNvPr id="10" name="Title 9">
            <a:extLst>
              <a:ext uri="{FF2B5EF4-FFF2-40B4-BE49-F238E27FC236}">
                <a16:creationId xmlns:a16="http://schemas.microsoft.com/office/drawing/2014/main" id="{8F5E7FEA-0655-4AE0-AEDC-3007C1244B39}"/>
              </a:ext>
            </a:extLst>
          </p:cNvPr>
          <p:cNvSpPr>
            <a:spLocks noGrp="1"/>
          </p:cNvSpPr>
          <p:nvPr>
            <p:ph type="title"/>
          </p:nvPr>
        </p:nvSpPr>
        <p:spPr>
          <a:xfrm>
            <a:off x="684212" y="685799"/>
            <a:ext cx="8001000" cy="2971801"/>
          </a:xfrm>
        </p:spPr>
        <p:txBody>
          <a:bodyPr vert="horz" lIns="91440" tIns="45720" rIns="91440" bIns="45720" rtlCol="0" anchor="b">
            <a:normAutofit/>
          </a:bodyPr>
          <a:lstStyle/>
          <a:p>
            <a:r>
              <a:rPr lang="en-US" sz="4800" dirty="0"/>
              <a:t>Thank you </a:t>
            </a:r>
            <a:br>
              <a:rPr lang="en-US" sz="4800" dirty="0"/>
            </a:br>
            <a:r>
              <a:rPr lang="en-US" sz="4800" dirty="0"/>
              <a:t>Any questions?</a:t>
            </a:r>
          </a:p>
        </p:txBody>
      </p:sp>
      <p:pic>
        <p:nvPicPr>
          <p:cNvPr id="11" name="Picture 10">
            <a:extLst>
              <a:ext uri="{FF2B5EF4-FFF2-40B4-BE49-F238E27FC236}">
                <a16:creationId xmlns:a16="http://schemas.microsoft.com/office/drawing/2014/main" id="{A9AB32A4-2AD2-46ED-B449-C2B6F70B73D1}"/>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83559" y="-533532"/>
            <a:ext cx="1905266" cy="1905266"/>
          </a:xfrm>
          <a:prstGeom prst="rect">
            <a:avLst/>
          </a:prstGeom>
        </p:spPr>
      </p:pic>
      <p:sp>
        <p:nvSpPr>
          <p:cNvPr id="2" name="Date Placeholder 1">
            <a:extLst>
              <a:ext uri="{FF2B5EF4-FFF2-40B4-BE49-F238E27FC236}">
                <a16:creationId xmlns:a16="http://schemas.microsoft.com/office/drawing/2014/main" id="{EABDE94C-9143-4028-AD61-A79C3AEC0E40}"/>
              </a:ext>
            </a:extLst>
          </p:cNvPr>
          <p:cNvSpPr>
            <a:spLocks noGrp="1"/>
          </p:cNvSpPr>
          <p:nvPr>
            <p:ph type="dt" sz="half" idx="10"/>
          </p:nvPr>
        </p:nvSpPr>
        <p:spPr/>
        <p:txBody>
          <a:bodyPr/>
          <a:lstStyle/>
          <a:p>
            <a:fld id="{01E22894-1091-4B55-BA9F-2FAB5CBF37C2}" type="datetime1">
              <a:rPr lang="en-GB" smtClean="0"/>
              <a:t>19/03/2021</a:t>
            </a:fld>
            <a:endParaRPr lang="en-GB"/>
          </a:p>
        </p:txBody>
      </p:sp>
      <p:sp>
        <p:nvSpPr>
          <p:cNvPr id="3" name="Slide Number Placeholder 2">
            <a:extLst>
              <a:ext uri="{FF2B5EF4-FFF2-40B4-BE49-F238E27FC236}">
                <a16:creationId xmlns:a16="http://schemas.microsoft.com/office/drawing/2014/main" id="{5076A353-C756-4C75-95E4-9AA52856D36D}"/>
              </a:ext>
            </a:extLst>
          </p:cNvPr>
          <p:cNvSpPr>
            <a:spLocks noGrp="1"/>
          </p:cNvSpPr>
          <p:nvPr>
            <p:ph type="sldNum" sz="quarter" idx="12"/>
          </p:nvPr>
        </p:nvSpPr>
        <p:spPr/>
        <p:txBody>
          <a:bodyPr/>
          <a:lstStyle/>
          <a:p>
            <a:fld id="{FC508A3C-ADBA-4108-AF93-0E5A56A5DA43}" type="slidenum">
              <a:rPr lang="en-GB" smtClean="0"/>
              <a:t>18</a:t>
            </a:fld>
            <a:endParaRPr lang="en-GB"/>
          </a:p>
        </p:txBody>
      </p:sp>
    </p:spTree>
    <p:extLst>
      <p:ext uri="{BB962C8B-B14F-4D97-AF65-F5344CB8AC3E}">
        <p14:creationId xmlns:p14="http://schemas.microsoft.com/office/powerpoint/2010/main" val="211304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horizontal)">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7509B08A-C1EC-478C-86AF-60ADE06D9B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B6722A-C28F-4F78-B4F2-DE8BAFB9949A}"/>
              </a:ext>
            </a:extLst>
          </p:cNvPr>
          <p:cNvSpPr>
            <a:spLocks noGrp="1"/>
          </p:cNvSpPr>
          <p:nvPr>
            <p:ph type="title"/>
          </p:nvPr>
        </p:nvSpPr>
        <p:spPr>
          <a:xfrm>
            <a:off x="1321907" y="400050"/>
            <a:ext cx="3287246" cy="1695450"/>
          </a:xfrm>
        </p:spPr>
        <p:txBody>
          <a:bodyPr>
            <a:normAutofit/>
          </a:bodyPr>
          <a:lstStyle/>
          <a:p>
            <a:pPr algn="r"/>
            <a:r>
              <a:rPr lang="en-US" sz="5200" dirty="0"/>
              <a:t>Table of Content</a:t>
            </a:r>
            <a:endParaRPr lang="en-GB" sz="5200" dirty="0"/>
          </a:p>
        </p:txBody>
      </p:sp>
      <p:sp>
        <p:nvSpPr>
          <p:cNvPr id="25" name="Rectangle 24">
            <a:extLst>
              <a:ext uri="{FF2B5EF4-FFF2-40B4-BE49-F238E27FC236}">
                <a16:creationId xmlns:a16="http://schemas.microsoft.com/office/drawing/2014/main" id="{221CC330-4259-4C32-BF8B-5FE13FFABB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0"/>
            <a:ext cx="6096001" cy="6858000"/>
          </a:xfrm>
          <a:prstGeom prst="rect">
            <a:avLst/>
          </a:prstGeom>
          <a:solidFill>
            <a:schemeClr val="bg2">
              <a:alpha val="97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7C4B336-9CB5-4A4A-BEB5-3B4D0B71F2FF}"/>
              </a:ext>
            </a:extLst>
          </p:cNvPr>
          <p:cNvSpPr>
            <a:spLocks noGrp="1"/>
          </p:cNvSpPr>
          <p:nvPr>
            <p:ph idx="1"/>
          </p:nvPr>
        </p:nvSpPr>
        <p:spPr>
          <a:xfrm>
            <a:off x="6419850" y="685800"/>
            <a:ext cx="5568187" cy="5924550"/>
          </a:xfrm>
        </p:spPr>
        <p:txBody>
          <a:bodyPr>
            <a:normAutofit/>
          </a:bodyPr>
          <a:lstStyle/>
          <a:p>
            <a:pPr>
              <a:buFont typeface="Arial" panose="020B0604020202020204" pitchFamily="34" charset="0"/>
              <a:buChar char="•"/>
            </a:pPr>
            <a:r>
              <a:rPr lang="en-US" dirty="0">
                <a:solidFill>
                  <a:schemeClr val="tx1"/>
                </a:solidFill>
              </a:rPr>
              <a:t>Background</a:t>
            </a:r>
          </a:p>
          <a:p>
            <a:pPr>
              <a:buFont typeface="Arial" panose="020B0604020202020204" pitchFamily="34" charset="0"/>
              <a:buChar char="•"/>
            </a:pPr>
            <a:r>
              <a:rPr lang="en-US" dirty="0">
                <a:solidFill>
                  <a:schemeClr val="tx1"/>
                </a:solidFill>
              </a:rPr>
              <a:t>Project Management:</a:t>
            </a:r>
          </a:p>
          <a:p>
            <a:pPr lvl="1">
              <a:buFont typeface="Wingdings" panose="05000000000000000000" pitchFamily="2" charset="2"/>
              <a:buChar char="Ø"/>
            </a:pPr>
            <a:r>
              <a:rPr lang="en-US" dirty="0">
                <a:solidFill>
                  <a:schemeClr val="tx1"/>
                </a:solidFill>
              </a:rPr>
              <a:t>Project Scope</a:t>
            </a:r>
          </a:p>
          <a:p>
            <a:pPr lvl="1">
              <a:buFont typeface="Wingdings" panose="05000000000000000000" pitchFamily="2" charset="2"/>
              <a:buChar char="Ø"/>
            </a:pPr>
            <a:r>
              <a:rPr lang="en-US" dirty="0">
                <a:solidFill>
                  <a:schemeClr val="tx1"/>
                </a:solidFill>
              </a:rPr>
              <a:t>Project Plan</a:t>
            </a:r>
          </a:p>
          <a:p>
            <a:pPr lvl="1">
              <a:buFont typeface="Wingdings" panose="05000000000000000000" pitchFamily="2" charset="2"/>
              <a:buChar char="Ø"/>
            </a:pPr>
            <a:r>
              <a:rPr lang="en-US" dirty="0">
                <a:solidFill>
                  <a:schemeClr val="tx1"/>
                </a:solidFill>
              </a:rPr>
              <a:t>Task Allocation</a:t>
            </a:r>
          </a:p>
          <a:p>
            <a:pPr>
              <a:buFont typeface="Arial" panose="020B0604020202020204" pitchFamily="34" charset="0"/>
              <a:buChar char="•"/>
            </a:pPr>
            <a:r>
              <a:rPr lang="en-US" dirty="0">
                <a:solidFill>
                  <a:schemeClr val="tx1"/>
                </a:solidFill>
              </a:rPr>
              <a:t>User Requirements</a:t>
            </a:r>
          </a:p>
          <a:p>
            <a:pPr>
              <a:buFont typeface="Arial" panose="020B0604020202020204" pitchFamily="34" charset="0"/>
              <a:buChar char="•"/>
            </a:pPr>
            <a:r>
              <a:rPr lang="en-US" dirty="0">
                <a:solidFill>
                  <a:schemeClr val="tx1"/>
                </a:solidFill>
              </a:rPr>
              <a:t>Technical Requirements</a:t>
            </a:r>
          </a:p>
          <a:p>
            <a:pPr lvl="1">
              <a:buFont typeface="Wingdings" panose="05000000000000000000" pitchFamily="2" charset="2"/>
              <a:buChar char="Ø"/>
            </a:pPr>
            <a:r>
              <a:rPr lang="en-US" dirty="0">
                <a:solidFill>
                  <a:schemeClr val="tx1"/>
                </a:solidFill>
              </a:rPr>
              <a:t>Front-End</a:t>
            </a:r>
          </a:p>
          <a:p>
            <a:pPr lvl="1">
              <a:buFont typeface="Wingdings" panose="05000000000000000000" pitchFamily="2" charset="2"/>
              <a:buChar char="Ø"/>
            </a:pPr>
            <a:r>
              <a:rPr lang="en-US" dirty="0">
                <a:solidFill>
                  <a:schemeClr val="tx1"/>
                </a:solidFill>
              </a:rPr>
              <a:t>Back-end	</a:t>
            </a:r>
          </a:p>
          <a:p>
            <a:pPr>
              <a:buFont typeface="Arial" panose="020B0604020202020204" pitchFamily="34" charset="0"/>
              <a:buChar char="•"/>
            </a:pPr>
            <a:r>
              <a:rPr lang="en-US" dirty="0">
                <a:solidFill>
                  <a:schemeClr val="tx1"/>
                </a:solidFill>
              </a:rPr>
              <a:t>Gantt Chart And WBS</a:t>
            </a:r>
          </a:p>
          <a:p>
            <a:pPr>
              <a:buFont typeface="Arial" panose="020B0604020202020204" pitchFamily="34" charset="0"/>
              <a:buChar char="•"/>
            </a:pPr>
            <a:r>
              <a:rPr lang="en-US" dirty="0">
                <a:solidFill>
                  <a:schemeClr val="tx1"/>
                </a:solidFill>
              </a:rPr>
              <a:t>Design</a:t>
            </a:r>
          </a:p>
          <a:p>
            <a:pPr>
              <a:buFont typeface="Arial" panose="020B0604020202020204" pitchFamily="34" charset="0"/>
              <a:buChar char="•"/>
            </a:pPr>
            <a:r>
              <a:rPr lang="en-US" dirty="0">
                <a:solidFill>
                  <a:schemeClr val="tx1"/>
                </a:solidFill>
              </a:rPr>
              <a:t>Progress</a:t>
            </a:r>
            <a:endParaRPr lang="en-GB" dirty="0">
              <a:solidFill>
                <a:schemeClr val="tx1"/>
              </a:solidFill>
            </a:endParaRPr>
          </a:p>
        </p:txBody>
      </p:sp>
      <p:pic>
        <p:nvPicPr>
          <p:cNvPr id="6" name="Picture 5">
            <a:extLst>
              <a:ext uri="{FF2B5EF4-FFF2-40B4-BE49-F238E27FC236}">
                <a16:creationId xmlns:a16="http://schemas.microsoft.com/office/drawing/2014/main" id="{0DECFAAF-CAD2-4DD1-8334-C4CD2E0A688C}"/>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86734" y="-552583"/>
            <a:ext cx="1905266" cy="1905266"/>
          </a:xfrm>
          <a:prstGeom prst="rect">
            <a:avLst/>
          </a:prstGeom>
        </p:spPr>
      </p:pic>
      <p:pic>
        <p:nvPicPr>
          <p:cNvPr id="5" name="Picture 4" descr="A picture containing indoor, toy&#10;&#10;Description automatically generated">
            <a:extLst>
              <a:ext uri="{FF2B5EF4-FFF2-40B4-BE49-F238E27FC236}">
                <a16:creationId xmlns:a16="http://schemas.microsoft.com/office/drawing/2014/main" id="{B2D3F3D8-A03F-4137-A97F-93522C4109E4}"/>
              </a:ext>
            </a:extLst>
          </p:cNvPr>
          <p:cNvPicPr>
            <a:picLocks noChangeAspect="1"/>
          </p:cNvPicPr>
          <p:nvPr/>
        </p:nvPicPr>
        <p:blipFill>
          <a:blip r:embed="rId4">
            <a:alphaModFix amt="85000"/>
            <a:extLst>
              <a:ext uri="{28A0092B-C50C-407E-A947-70E740481C1C}">
                <a14:useLocalDpi xmlns:a14="http://schemas.microsoft.com/office/drawing/2010/main" val="0"/>
              </a:ext>
            </a:extLst>
          </a:blip>
          <a:stretch>
            <a:fillRect/>
          </a:stretch>
        </p:blipFill>
        <p:spPr>
          <a:xfrm>
            <a:off x="203961" y="2495550"/>
            <a:ext cx="5688077" cy="3187607"/>
          </a:xfrm>
          <a:prstGeom prst="rect">
            <a:avLst/>
          </a:prstGeom>
          <a:effectLst>
            <a:softEdge rad="127000"/>
          </a:effectLst>
        </p:spPr>
      </p:pic>
      <p:sp>
        <p:nvSpPr>
          <p:cNvPr id="7" name="Date Placeholder 6">
            <a:extLst>
              <a:ext uri="{FF2B5EF4-FFF2-40B4-BE49-F238E27FC236}">
                <a16:creationId xmlns:a16="http://schemas.microsoft.com/office/drawing/2014/main" id="{9212989F-CDBA-46D7-8AE9-A4ACF6678382}"/>
              </a:ext>
            </a:extLst>
          </p:cNvPr>
          <p:cNvSpPr>
            <a:spLocks noGrp="1"/>
          </p:cNvSpPr>
          <p:nvPr>
            <p:ph type="dt" sz="half" idx="10"/>
          </p:nvPr>
        </p:nvSpPr>
        <p:spPr/>
        <p:txBody>
          <a:bodyPr/>
          <a:lstStyle/>
          <a:p>
            <a:fld id="{615CD275-B913-434E-9A1C-EF8243DB383A}" type="datetime1">
              <a:rPr lang="en-GB" smtClean="0"/>
              <a:t>19/03/2021</a:t>
            </a:fld>
            <a:endParaRPr lang="en-GB"/>
          </a:p>
        </p:txBody>
      </p:sp>
      <p:sp>
        <p:nvSpPr>
          <p:cNvPr id="8" name="Slide Number Placeholder 7">
            <a:extLst>
              <a:ext uri="{FF2B5EF4-FFF2-40B4-BE49-F238E27FC236}">
                <a16:creationId xmlns:a16="http://schemas.microsoft.com/office/drawing/2014/main" id="{435AD624-865E-4374-9E8D-98D1B7BD462A}"/>
              </a:ext>
            </a:extLst>
          </p:cNvPr>
          <p:cNvSpPr>
            <a:spLocks noGrp="1"/>
          </p:cNvSpPr>
          <p:nvPr>
            <p:ph type="sldNum" sz="quarter" idx="12"/>
          </p:nvPr>
        </p:nvSpPr>
        <p:spPr/>
        <p:txBody>
          <a:bodyPr/>
          <a:lstStyle/>
          <a:p>
            <a:fld id="{FC508A3C-ADBA-4108-AF93-0E5A56A5DA43}" type="slidenum">
              <a:rPr lang="en-GB" smtClean="0"/>
              <a:t>2</a:t>
            </a:fld>
            <a:endParaRPr lang="en-GB"/>
          </a:p>
        </p:txBody>
      </p:sp>
    </p:spTree>
    <p:extLst>
      <p:ext uri="{BB962C8B-B14F-4D97-AF65-F5344CB8AC3E}">
        <p14:creationId xmlns:p14="http://schemas.microsoft.com/office/powerpoint/2010/main" val="2136928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3">
                                            <p:txEl>
                                              <p:pRg st="7" end="7"/>
                                            </p:txEl>
                                          </p:spTgt>
                                        </p:tgtEl>
                                        <p:attrNameLst>
                                          <p:attrName>style.visibility</p:attrName>
                                        </p:attrNameLst>
                                      </p:cBhvr>
                                      <p:to>
                                        <p:strVal val="visible"/>
                                      </p:to>
                                    </p:set>
                                    <p:anim calcmode="lin" valueType="num">
                                      <p:cBhvr additive="base">
                                        <p:cTn id="41"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7" end="7"/>
                                            </p:txEl>
                                          </p:spTgt>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anim calcmode="lin" valueType="num">
                                      <p:cBhvr additive="base">
                                        <p:cTn id="4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grpId="0" nodeType="clickEffect">
                                  <p:stCondLst>
                                    <p:cond delay="0"/>
                                  </p:stCondLst>
                                  <p:childTnLst>
                                    <p:set>
                                      <p:cBhvr>
                                        <p:cTn id="50" dur="1" fill="hold">
                                          <p:stCondLst>
                                            <p:cond delay="0"/>
                                          </p:stCondLst>
                                        </p:cTn>
                                        <p:tgtEl>
                                          <p:spTgt spid="3">
                                            <p:txEl>
                                              <p:pRg st="9" end="9"/>
                                            </p:txEl>
                                          </p:spTgt>
                                        </p:tgtEl>
                                        <p:attrNameLst>
                                          <p:attrName>style.visibility</p:attrName>
                                        </p:attrNameLst>
                                      </p:cBhvr>
                                      <p:to>
                                        <p:strVal val="visible"/>
                                      </p:to>
                                    </p:set>
                                    <p:anim calcmode="lin" valueType="num">
                                      <p:cBhvr additive="base">
                                        <p:cTn id="51"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 calcmode="lin" valueType="num">
                                      <p:cBhvr additive="base">
                                        <p:cTn id="57"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fill="hold" grpId="0" nodeType="clickEffect">
                                  <p:stCondLst>
                                    <p:cond delay="0"/>
                                  </p:stCondLst>
                                  <p:childTnLst>
                                    <p:set>
                                      <p:cBhvr>
                                        <p:cTn id="62" dur="1" fill="hold">
                                          <p:stCondLst>
                                            <p:cond delay="0"/>
                                          </p:stCondLst>
                                        </p:cTn>
                                        <p:tgtEl>
                                          <p:spTgt spid="3">
                                            <p:txEl>
                                              <p:pRg st="11" end="11"/>
                                            </p:txEl>
                                          </p:spTgt>
                                        </p:tgtEl>
                                        <p:attrNameLst>
                                          <p:attrName>style.visibility</p:attrName>
                                        </p:attrNameLst>
                                      </p:cBhvr>
                                      <p:to>
                                        <p:strVal val="visible"/>
                                      </p:to>
                                    </p:set>
                                    <p:anim calcmode="lin" valueType="num">
                                      <p:cBhvr additive="base">
                                        <p:cTn id="63"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64"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8">
            <a:extLst>
              <a:ext uri="{FF2B5EF4-FFF2-40B4-BE49-F238E27FC236}">
                <a16:creationId xmlns:a16="http://schemas.microsoft.com/office/drawing/2014/main" id="{12D8CD66-6E34-4232-868C-F61EC84AFC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0" name="Straight Connector 9">
              <a:extLst>
                <a:ext uri="{FF2B5EF4-FFF2-40B4-BE49-F238E27FC236}">
                  <a16:creationId xmlns:a16="http://schemas.microsoft.com/office/drawing/2014/main" id="{BA1EDB24-D25E-4498-9742-07355DA2B19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0E5C3020-0F81-4919-9D1F-B6ED9A83536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83ECD783-8E88-4D10-99BD-C579F0CA2AD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29EDE005-2618-4634-B693-DAB7F60138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C4252634-CD2F-416D-80D4-1C184472B0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6" name="Content Placeholder 5">
            <a:extLst>
              <a:ext uri="{FF2B5EF4-FFF2-40B4-BE49-F238E27FC236}">
                <a16:creationId xmlns:a16="http://schemas.microsoft.com/office/drawing/2014/main" id="{E254C02D-F63B-417A-BDE5-A03B9D8F71D6}"/>
              </a:ext>
            </a:extLst>
          </p:cNvPr>
          <p:cNvSpPr>
            <a:spLocks noGrp="1"/>
          </p:cNvSpPr>
          <p:nvPr>
            <p:ph idx="1"/>
          </p:nvPr>
        </p:nvSpPr>
        <p:spPr>
          <a:xfrm>
            <a:off x="684212" y="685801"/>
            <a:ext cx="7525933" cy="952632"/>
          </a:xfrm>
        </p:spPr>
        <p:txBody>
          <a:bodyPr/>
          <a:lstStyle/>
          <a:p>
            <a:pPr marL="0" indent="0">
              <a:buNone/>
            </a:pPr>
            <a:r>
              <a:rPr lang="en-GB" sz="4000" u="sng" dirty="0">
                <a:solidFill>
                  <a:schemeClr val="tx1"/>
                </a:solidFill>
              </a:rPr>
              <a:t>Background </a:t>
            </a:r>
          </a:p>
          <a:p>
            <a:pPr marL="0" indent="0">
              <a:buNone/>
            </a:pPr>
            <a:endParaRPr lang="en-GB" dirty="0"/>
          </a:p>
        </p:txBody>
      </p:sp>
      <p:pic>
        <p:nvPicPr>
          <p:cNvPr id="17" name="Picture 16">
            <a:extLst>
              <a:ext uri="{FF2B5EF4-FFF2-40B4-BE49-F238E27FC236}">
                <a16:creationId xmlns:a16="http://schemas.microsoft.com/office/drawing/2014/main" id="{316A414E-F919-4D81-8CF3-4883AFED1042}"/>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59874" y="-524412"/>
            <a:ext cx="1905266" cy="1905266"/>
          </a:xfrm>
          <a:prstGeom prst="rect">
            <a:avLst/>
          </a:prstGeom>
        </p:spPr>
      </p:pic>
      <p:sp>
        <p:nvSpPr>
          <p:cNvPr id="8" name="TextBox 7">
            <a:extLst>
              <a:ext uri="{FF2B5EF4-FFF2-40B4-BE49-F238E27FC236}">
                <a16:creationId xmlns:a16="http://schemas.microsoft.com/office/drawing/2014/main" id="{E138CD9B-8794-4BFC-8AED-33EBE4A3D9EE}"/>
              </a:ext>
            </a:extLst>
          </p:cNvPr>
          <p:cNvSpPr txBox="1"/>
          <p:nvPr/>
        </p:nvSpPr>
        <p:spPr>
          <a:xfrm>
            <a:off x="76496" y="1882508"/>
            <a:ext cx="7188708" cy="3600986"/>
          </a:xfrm>
          <a:prstGeom prst="rect">
            <a:avLst/>
          </a:prstGeom>
          <a:noFill/>
        </p:spPr>
        <p:txBody>
          <a:bodyPr wrap="square" rtlCol="0">
            <a:spAutoFit/>
          </a:bodyPr>
          <a:lstStyle/>
          <a:p>
            <a:pPr algn="ctr"/>
            <a:r>
              <a:rPr lang="en-GB" sz="2400" i="1" dirty="0"/>
              <a:t>Retail  Online Shop application</a:t>
            </a:r>
          </a:p>
          <a:p>
            <a:pPr algn="ctr"/>
            <a:endParaRPr lang="en-GB" sz="2400" i="1" dirty="0"/>
          </a:p>
          <a:p>
            <a:pPr marL="285750" indent="-285750">
              <a:buFont typeface="Wingdings" panose="05000000000000000000" pitchFamily="2" charset="2"/>
              <a:buChar char="q"/>
            </a:pPr>
            <a:r>
              <a:rPr lang="en-GB" i="1" dirty="0"/>
              <a:t> </a:t>
            </a:r>
            <a:r>
              <a:rPr lang="en-GB" sz="2000" i="1" dirty="0"/>
              <a:t>We have a goal to create an online computer parts selling shop with advanced features for different products and brands, with a brief description and searching, sorting, adding to the basket and online payment options. </a:t>
            </a:r>
          </a:p>
          <a:p>
            <a:pPr marL="285750" indent="-285750">
              <a:buFont typeface="Wingdings" panose="05000000000000000000" pitchFamily="2" charset="2"/>
              <a:buChar char="q"/>
            </a:pPr>
            <a:endParaRPr lang="en-GB" sz="2000" i="1" dirty="0"/>
          </a:p>
          <a:p>
            <a:endParaRPr lang="en-GB" sz="2000" i="1" dirty="0"/>
          </a:p>
          <a:p>
            <a:pPr marL="285750" indent="-285750">
              <a:buFont typeface="Wingdings" panose="05000000000000000000" pitchFamily="2" charset="2"/>
              <a:buChar char="q"/>
            </a:pPr>
            <a:r>
              <a:rPr lang="en-GB" sz="2000" i="1" dirty="0"/>
              <a:t>System needs to be fully functional to offer stocks and different payment methods along with stock control.   </a:t>
            </a:r>
          </a:p>
        </p:txBody>
      </p:sp>
      <p:pic>
        <p:nvPicPr>
          <p:cNvPr id="5" name="Picture 4" descr="A close-up of a machine&#10;&#10;Description automatically generated with low confidence">
            <a:extLst>
              <a:ext uri="{FF2B5EF4-FFF2-40B4-BE49-F238E27FC236}">
                <a16:creationId xmlns:a16="http://schemas.microsoft.com/office/drawing/2014/main" id="{1820E299-4B79-496F-BFBA-C3125DDE2E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40927" y="2717779"/>
            <a:ext cx="4115714" cy="2572321"/>
          </a:xfrm>
          <a:prstGeom prst="rect">
            <a:avLst/>
          </a:prstGeom>
          <a:effectLst>
            <a:softEdge rad="317500"/>
          </a:effectLst>
        </p:spPr>
      </p:pic>
      <p:sp>
        <p:nvSpPr>
          <p:cNvPr id="9" name="Date Placeholder 8">
            <a:extLst>
              <a:ext uri="{FF2B5EF4-FFF2-40B4-BE49-F238E27FC236}">
                <a16:creationId xmlns:a16="http://schemas.microsoft.com/office/drawing/2014/main" id="{5460DA8F-D6DC-4580-9B81-60FD66A89B1C}"/>
              </a:ext>
            </a:extLst>
          </p:cNvPr>
          <p:cNvSpPr>
            <a:spLocks noGrp="1"/>
          </p:cNvSpPr>
          <p:nvPr>
            <p:ph type="dt" sz="half" idx="10"/>
          </p:nvPr>
        </p:nvSpPr>
        <p:spPr/>
        <p:txBody>
          <a:bodyPr/>
          <a:lstStyle/>
          <a:p>
            <a:fld id="{ED64F0B8-9440-4670-973D-512426B2C8DB}" type="datetime1">
              <a:rPr lang="en-GB" smtClean="0"/>
              <a:t>19/03/2021</a:t>
            </a:fld>
            <a:endParaRPr lang="en-GB"/>
          </a:p>
        </p:txBody>
      </p:sp>
      <p:sp>
        <p:nvSpPr>
          <p:cNvPr id="15" name="Slide Number Placeholder 14">
            <a:extLst>
              <a:ext uri="{FF2B5EF4-FFF2-40B4-BE49-F238E27FC236}">
                <a16:creationId xmlns:a16="http://schemas.microsoft.com/office/drawing/2014/main" id="{79DE8626-44E9-4227-A45D-C1A76BF0CC12}"/>
              </a:ext>
            </a:extLst>
          </p:cNvPr>
          <p:cNvSpPr>
            <a:spLocks noGrp="1"/>
          </p:cNvSpPr>
          <p:nvPr>
            <p:ph type="sldNum" sz="quarter" idx="12"/>
          </p:nvPr>
        </p:nvSpPr>
        <p:spPr/>
        <p:txBody>
          <a:bodyPr/>
          <a:lstStyle/>
          <a:p>
            <a:fld id="{FC508A3C-ADBA-4108-AF93-0E5A56A5DA43}" type="slidenum">
              <a:rPr lang="en-GB" smtClean="0"/>
              <a:t>3</a:t>
            </a:fld>
            <a:endParaRPr lang="en-GB"/>
          </a:p>
        </p:txBody>
      </p:sp>
    </p:spTree>
    <p:extLst>
      <p:ext uri="{BB962C8B-B14F-4D97-AF65-F5344CB8AC3E}">
        <p14:creationId xmlns:p14="http://schemas.microsoft.com/office/powerpoint/2010/main" val="2126315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8">
                                            <p:txEl>
                                              <p:pRg st="0" end="0"/>
                                            </p:txEl>
                                          </p:spTgt>
                                        </p:tgtEl>
                                        <p:attrNameLst>
                                          <p:attrName>style.visibility</p:attrName>
                                        </p:attrNameLst>
                                      </p:cBhvr>
                                      <p:to>
                                        <p:strVal val="visible"/>
                                      </p:to>
                                    </p:set>
                                    <p:animEffect transition="in" filter="fade">
                                      <p:cBhvr>
                                        <p:cTn id="11" dur="500"/>
                                        <p:tgtEl>
                                          <p:spTgt spid="8">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nodeType="clickEffect">
                                  <p:stCondLst>
                                    <p:cond delay="0"/>
                                  </p:stCondLst>
                                  <p:childTnLst>
                                    <p:set>
                                      <p:cBhvr>
                                        <p:cTn id="15" dur="1" fill="hold">
                                          <p:stCondLst>
                                            <p:cond delay="0"/>
                                          </p:stCondLst>
                                        </p:cTn>
                                        <p:tgtEl>
                                          <p:spTgt spid="8">
                                            <p:txEl>
                                              <p:pRg st="2" end="2"/>
                                            </p:txEl>
                                          </p:spTgt>
                                        </p:tgtEl>
                                        <p:attrNameLst>
                                          <p:attrName>style.visibility</p:attrName>
                                        </p:attrNameLst>
                                      </p:cBhvr>
                                      <p:to>
                                        <p:strVal val="visible"/>
                                      </p:to>
                                    </p:set>
                                    <p:animEffect transition="in" filter="fade">
                                      <p:cBhvr>
                                        <p:cTn id="16" dur="1000"/>
                                        <p:tgtEl>
                                          <p:spTgt spid="8">
                                            <p:txEl>
                                              <p:pRg st="2" end="2"/>
                                            </p:txEl>
                                          </p:spTgt>
                                        </p:tgtEl>
                                      </p:cBhvr>
                                    </p:animEffect>
                                    <p:anim calcmode="lin" valueType="num">
                                      <p:cBhvr>
                                        <p:cTn id="17"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18" dur="10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animEffect transition="in" filter="fade">
                                      <p:cBhvr>
                                        <p:cTn id="23" dur="1000"/>
                                        <p:tgtEl>
                                          <p:spTgt spid="8">
                                            <p:txEl>
                                              <p:pRg st="5" end="5"/>
                                            </p:txEl>
                                          </p:spTgt>
                                        </p:tgtEl>
                                      </p:cBhvr>
                                    </p:animEffect>
                                    <p:anim calcmode="lin" valueType="num">
                                      <p:cBhvr>
                                        <p:cTn id="24" dur="1000" fill="hold"/>
                                        <p:tgtEl>
                                          <p:spTgt spid="8">
                                            <p:txEl>
                                              <p:pRg st="5" end="5"/>
                                            </p:txEl>
                                          </p:spTgt>
                                        </p:tgtEl>
                                        <p:attrNameLst>
                                          <p:attrName>ppt_x</p:attrName>
                                        </p:attrNameLst>
                                      </p:cBhvr>
                                      <p:tavLst>
                                        <p:tav tm="0">
                                          <p:val>
                                            <p:strVal val="#ppt_x"/>
                                          </p:val>
                                        </p:tav>
                                        <p:tav tm="100000">
                                          <p:val>
                                            <p:strVal val="#ppt_x"/>
                                          </p:val>
                                        </p:tav>
                                      </p:tavLst>
                                    </p:anim>
                                    <p:anim calcmode="lin" valueType="num">
                                      <p:cBhvr>
                                        <p:cTn id="25" dur="1000" fill="hold"/>
                                        <p:tgtEl>
                                          <p:spTgt spid="8">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ADF2543-1B6F-4FBC-A7AF-53A0430E05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010E67-54E5-44E4-8270-9106B2271C10}"/>
              </a:ext>
            </a:extLst>
          </p:cNvPr>
          <p:cNvSpPr>
            <a:spLocks noGrp="1"/>
          </p:cNvSpPr>
          <p:nvPr>
            <p:ph type="title"/>
          </p:nvPr>
        </p:nvSpPr>
        <p:spPr>
          <a:xfrm>
            <a:off x="257043" y="276755"/>
            <a:ext cx="4448307" cy="897467"/>
          </a:xfrm>
        </p:spPr>
        <p:txBody>
          <a:bodyPr>
            <a:normAutofit/>
          </a:bodyPr>
          <a:lstStyle/>
          <a:p>
            <a:r>
              <a:rPr lang="en-US" dirty="0"/>
              <a:t>Project scope</a:t>
            </a:r>
            <a:endParaRPr lang="en-GB" dirty="0"/>
          </a:p>
        </p:txBody>
      </p:sp>
      <p:grpSp>
        <p:nvGrpSpPr>
          <p:cNvPr id="10" name="Group 9">
            <a:extLst>
              <a:ext uri="{FF2B5EF4-FFF2-40B4-BE49-F238E27FC236}">
                <a16:creationId xmlns:a16="http://schemas.microsoft.com/office/drawing/2014/main" id="{A80A6E81-6B71-43DF-877B-E964A9A4CB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1" name="Straight Connector 10">
              <a:extLst>
                <a:ext uri="{FF2B5EF4-FFF2-40B4-BE49-F238E27FC236}">
                  <a16:creationId xmlns:a16="http://schemas.microsoft.com/office/drawing/2014/main" id="{4E35C3AD-357F-4004-A3F3-2D4EAF34A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337B6032-0A70-4F26-A9A3-B4D60DF118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DE192CE3-3DD1-448F-93BE-42983DA0D5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6D3DA09-5C72-4562-BEDE-1937DF87E8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D6ACA7CA-2A20-49D7-9053-E076463D79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grpSp>
      <p:graphicFrame>
        <p:nvGraphicFramePr>
          <p:cNvPr id="6" name="Content Placeholder 5">
            <a:extLst>
              <a:ext uri="{FF2B5EF4-FFF2-40B4-BE49-F238E27FC236}">
                <a16:creationId xmlns:a16="http://schemas.microsoft.com/office/drawing/2014/main" id="{45A4D73F-01D5-45AB-8C45-ABF57C07E9A8}"/>
              </a:ext>
            </a:extLst>
          </p:cNvPr>
          <p:cNvGraphicFramePr>
            <a:graphicFrameLocks noGrp="1"/>
          </p:cNvGraphicFramePr>
          <p:nvPr>
            <p:ph idx="1"/>
            <p:extLst>
              <p:ext uri="{D42A27DB-BD31-4B8C-83A1-F6EECF244321}">
                <p14:modId xmlns:p14="http://schemas.microsoft.com/office/powerpoint/2010/main" val="2934444509"/>
              </p:ext>
            </p:extLst>
          </p:nvPr>
        </p:nvGraphicFramePr>
        <p:xfrm>
          <a:off x="257043" y="1233487"/>
          <a:ext cx="11687307" cy="53477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6" name="Picture 15">
            <a:extLst>
              <a:ext uri="{FF2B5EF4-FFF2-40B4-BE49-F238E27FC236}">
                <a16:creationId xmlns:a16="http://schemas.microsoft.com/office/drawing/2014/main" id="{1F31517A-6D8D-4707-907F-C12B50732EC9}"/>
              </a:ext>
            </a:extLst>
          </p:cNvPr>
          <p:cNvPicPr>
            <a:picLocks noChangeAspect="1"/>
          </p:cNvPicPr>
          <p:nvPr/>
        </p:nvPicPr>
        <p:blipFill>
          <a:blip r:embed="rId8">
            <a:alphaModFix/>
            <a:extLst>
              <a:ext uri="{28A0092B-C50C-407E-A947-70E740481C1C}">
                <a14:useLocalDpi xmlns:a14="http://schemas.microsoft.com/office/drawing/2010/main" val="0"/>
              </a:ext>
            </a:extLst>
          </a:blip>
          <a:stretch>
            <a:fillRect/>
          </a:stretch>
        </p:blipFill>
        <p:spPr>
          <a:xfrm>
            <a:off x="10161322" y="-461699"/>
            <a:ext cx="1905266" cy="1905266"/>
          </a:xfrm>
          <a:prstGeom prst="rect">
            <a:avLst/>
          </a:prstGeom>
        </p:spPr>
      </p:pic>
      <p:sp>
        <p:nvSpPr>
          <p:cNvPr id="4" name="Date Placeholder 3">
            <a:extLst>
              <a:ext uri="{FF2B5EF4-FFF2-40B4-BE49-F238E27FC236}">
                <a16:creationId xmlns:a16="http://schemas.microsoft.com/office/drawing/2014/main" id="{25074810-B875-4297-8B5B-3842BE3BF5CE}"/>
              </a:ext>
            </a:extLst>
          </p:cNvPr>
          <p:cNvSpPr>
            <a:spLocks noGrp="1"/>
          </p:cNvSpPr>
          <p:nvPr>
            <p:ph type="dt" sz="half" idx="10"/>
          </p:nvPr>
        </p:nvSpPr>
        <p:spPr/>
        <p:txBody>
          <a:bodyPr/>
          <a:lstStyle/>
          <a:p>
            <a:fld id="{F47E4791-CD3D-4F1E-B184-27ADC8EB8CFC}" type="datetime1">
              <a:rPr lang="en-GB" smtClean="0"/>
              <a:t>19/03/2021</a:t>
            </a:fld>
            <a:endParaRPr lang="en-GB"/>
          </a:p>
        </p:txBody>
      </p:sp>
      <p:sp>
        <p:nvSpPr>
          <p:cNvPr id="5" name="Slide Number Placeholder 4">
            <a:extLst>
              <a:ext uri="{FF2B5EF4-FFF2-40B4-BE49-F238E27FC236}">
                <a16:creationId xmlns:a16="http://schemas.microsoft.com/office/drawing/2014/main" id="{91ADD85F-72F3-4352-B231-29EF8EBB3650}"/>
              </a:ext>
            </a:extLst>
          </p:cNvPr>
          <p:cNvSpPr>
            <a:spLocks noGrp="1"/>
          </p:cNvSpPr>
          <p:nvPr>
            <p:ph type="sldNum" sz="quarter" idx="12"/>
          </p:nvPr>
        </p:nvSpPr>
        <p:spPr/>
        <p:txBody>
          <a:bodyPr/>
          <a:lstStyle/>
          <a:p>
            <a:fld id="{FC508A3C-ADBA-4108-AF93-0E5A56A5DA43}" type="slidenum">
              <a:rPr lang="en-GB" smtClean="0"/>
              <a:t>4</a:t>
            </a:fld>
            <a:endParaRPr lang="en-GB"/>
          </a:p>
        </p:txBody>
      </p:sp>
    </p:spTree>
    <p:extLst>
      <p:ext uri="{BB962C8B-B14F-4D97-AF65-F5344CB8AC3E}">
        <p14:creationId xmlns:p14="http://schemas.microsoft.com/office/powerpoint/2010/main" val="2919883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6"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5" name="Straight Connector 23">
            <a:extLst>
              <a:ext uri="{FF2B5EF4-FFF2-40B4-BE49-F238E27FC236}">
                <a16:creationId xmlns:a16="http://schemas.microsoft.com/office/drawing/2014/main" id="{8FD48FB1-66D8-4676-B0AA-C139A1DB78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6" name="Straight Connector 25">
            <a:extLst>
              <a:ext uri="{FF2B5EF4-FFF2-40B4-BE49-F238E27FC236}">
                <a16:creationId xmlns:a16="http://schemas.microsoft.com/office/drawing/2014/main" id="{F033F5AE-6728-4F19-8DED-658E674B3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7" name="Straight Connector 27">
            <a:extLst>
              <a:ext uri="{FF2B5EF4-FFF2-40B4-BE49-F238E27FC236}">
                <a16:creationId xmlns:a16="http://schemas.microsoft.com/office/drawing/2014/main" id="{82C7D74A-18BA-4709-A808-44E8815C44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8" name="Straight Connector 29">
            <a:extLst>
              <a:ext uri="{FF2B5EF4-FFF2-40B4-BE49-F238E27FC236}">
                <a16:creationId xmlns:a16="http://schemas.microsoft.com/office/drawing/2014/main" id="{B5164A3F-1561-4039-8185-AB0EEB713E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9" name="Straight Connector 31">
            <a:extLst>
              <a:ext uri="{FF2B5EF4-FFF2-40B4-BE49-F238E27FC236}">
                <a16:creationId xmlns:a16="http://schemas.microsoft.com/office/drawing/2014/main" id="{2A35DB53-42BE-460E-9CA1-1294C98463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useBgFill="1">
        <p:nvSpPr>
          <p:cNvPr id="50" name="Rectangle 33">
            <a:extLst>
              <a:ext uri="{FF2B5EF4-FFF2-40B4-BE49-F238E27FC236}">
                <a16:creationId xmlns:a16="http://schemas.microsoft.com/office/drawing/2014/main" id="{E72AA1E7-7434-43A0-9D05-3C7D3ACC05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B007AD-5445-46DE-841A-BC2FC3EBCA72}"/>
              </a:ext>
            </a:extLst>
          </p:cNvPr>
          <p:cNvSpPr>
            <a:spLocks noGrp="1"/>
          </p:cNvSpPr>
          <p:nvPr>
            <p:ph type="title"/>
          </p:nvPr>
        </p:nvSpPr>
        <p:spPr>
          <a:xfrm>
            <a:off x="461963" y="207566"/>
            <a:ext cx="3957638" cy="682764"/>
          </a:xfrm>
        </p:spPr>
        <p:txBody>
          <a:bodyPr vert="horz" lIns="91440" tIns="45720" rIns="91440" bIns="45720" rtlCol="0" anchor="b">
            <a:normAutofit fontScale="90000"/>
          </a:bodyPr>
          <a:lstStyle/>
          <a:p>
            <a:r>
              <a:rPr lang="en-US" sz="4000" dirty="0"/>
              <a:t>Project plan</a:t>
            </a:r>
          </a:p>
        </p:txBody>
      </p:sp>
      <p:grpSp>
        <p:nvGrpSpPr>
          <p:cNvPr id="51" name="Group 35">
            <a:extLst>
              <a:ext uri="{FF2B5EF4-FFF2-40B4-BE49-F238E27FC236}">
                <a16:creationId xmlns:a16="http://schemas.microsoft.com/office/drawing/2014/main" id="{466FBB0E-B024-4E3B-9BBD-FF15FC76B68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8170" y="8467"/>
            <a:ext cx="6080656" cy="6163733"/>
            <a:chOff x="6108170" y="8467"/>
            <a:chExt cx="6080656" cy="6163733"/>
          </a:xfrm>
        </p:grpSpPr>
        <p:cxnSp>
          <p:nvCxnSpPr>
            <p:cNvPr id="37" name="Straight Connector 36">
              <a:extLst>
                <a:ext uri="{FF2B5EF4-FFF2-40B4-BE49-F238E27FC236}">
                  <a16:creationId xmlns:a16="http://schemas.microsoft.com/office/drawing/2014/main" id="{55FA0039-AB97-4DC9-AF4A-AB64CB39F0B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rgbClr val="FFFFFF">
                  <a:alpha val="81176"/>
                </a:srgbClr>
              </a:solidFill>
            </a:ln>
          </p:spPr>
          <p:style>
            <a:lnRef idx="2">
              <a:schemeClr val="accent1"/>
            </a:lnRef>
            <a:fillRef idx="0">
              <a:schemeClr val="accent1"/>
            </a:fillRef>
            <a:effectRef idx="1">
              <a:schemeClr val="accent1"/>
            </a:effectRef>
            <a:fontRef idx="minor">
              <a:schemeClr val="tx1"/>
            </a:fontRef>
          </p:style>
        </p:cxnSp>
        <p:cxnSp>
          <p:nvCxnSpPr>
            <p:cNvPr id="52" name="Straight Connector 37">
              <a:extLst>
                <a:ext uri="{FF2B5EF4-FFF2-40B4-BE49-F238E27FC236}">
                  <a16:creationId xmlns:a16="http://schemas.microsoft.com/office/drawing/2014/main" id="{A1E5249B-CC4D-4AE0-A6CD-03FE6A9EEC4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rgbClr val="FFFFFF">
                  <a:alpha val="81176"/>
                </a:srgbClr>
              </a:solidFill>
            </a:ln>
          </p:spPr>
          <p:style>
            <a:lnRef idx="2">
              <a:schemeClr val="accent1"/>
            </a:lnRef>
            <a:fillRef idx="0">
              <a:schemeClr val="accent1"/>
            </a:fillRef>
            <a:effectRef idx="1">
              <a:schemeClr val="accent1"/>
            </a:effectRef>
            <a:fontRef idx="minor">
              <a:schemeClr val="tx1"/>
            </a:fontRef>
          </p:style>
        </p:cxnSp>
        <p:cxnSp>
          <p:nvCxnSpPr>
            <p:cNvPr id="39" name="Straight Connector 38">
              <a:extLst>
                <a:ext uri="{FF2B5EF4-FFF2-40B4-BE49-F238E27FC236}">
                  <a16:creationId xmlns:a16="http://schemas.microsoft.com/office/drawing/2014/main" id="{7CD40048-2612-4C61-8A89-7A71FE462BF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rgbClr val="FFFFFF">
                  <a:alpha val="81176"/>
                </a:srgbClr>
              </a:solidFill>
            </a:ln>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8BD33E3D-C961-4FE1-8880-F55180E2A59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rgbClr val="FFFFFF">
                  <a:alpha val="81176"/>
                </a:srgbClr>
              </a:solidFill>
            </a:ln>
          </p:spPr>
          <p:style>
            <a:lnRef idx="2">
              <a:schemeClr val="accent1"/>
            </a:lnRef>
            <a:fillRef idx="0">
              <a:schemeClr val="accent1"/>
            </a:fillRef>
            <a:effectRef idx="1">
              <a:schemeClr val="accent1"/>
            </a:effectRef>
            <a:fontRef idx="minor">
              <a:schemeClr val="tx1"/>
            </a:fontRef>
          </p:style>
        </p:cxnSp>
        <p:cxnSp>
          <p:nvCxnSpPr>
            <p:cNvPr id="41" name="Straight Connector 40">
              <a:extLst>
                <a:ext uri="{FF2B5EF4-FFF2-40B4-BE49-F238E27FC236}">
                  <a16:creationId xmlns:a16="http://schemas.microsoft.com/office/drawing/2014/main" id="{D2266163-3A62-4B10-A0CF-FA0701FC8AE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rgbClr val="FFFFFF">
                  <a:alpha val="81176"/>
                </a:srgbClr>
              </a:solidFill>
            </a:ln>
          </p:spPr>
          <p:style>
            <a:lnRef idx="2">
              <a:schemeClr val="accent1"/>
            </a:lnRef>
            <a:fillRef idx="0">
              <a:schemeClr val="accent1"/>
            </a:fillRef>
            <a:effectRef idx="1">
              <a:schemeClr val="accent1"/>
            </a:effectRef>
            <a:fontRef idx="minor">
              <a:schemeClr val="tx1"/>
            </a:fontRef>
          </p:style>
        </p:cxnSp>
      </p:grpSp>
      <p:pic>
        <p:nvPicPr>
          <p:cNvPr id="16" name="Picture 15">
            <a:extLst>
              <a:ext uri="{FF2B5EF4-FFF2-40B4-BE49-F238E27FC236}">
                <a16:creationId xmlns:a16="http://schemas.microsoft.com/office/drawing/2014/main" id="{525BF7ED-1000-46D1-BAFF-105FFADB374F}"/>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32758" y="-533532"/>
            <a:ext cx="1905266" cy="1905266"/>
          </a:xfrm>
          <a:prstGeom prst="rect">
            <a:avLst/>
          </a:prstGeom>
        </p:spPr>
      </p:pic>
      <p:sp>
        <p:nvSpPr>
          <p:cNvPr id="3" name="Date Placeholder 2">
            <a:extLst>
              <a:ext uri="{FF2B5EF4-FFF2-40B4-BE49-F238E27FC236}">
                <a16:creationId xmlns:a16="http://schemas.microsoft.com/office/drawing/2014/main" id="{7C614E1F-389A-4CDF-96E8-2B7ABF2A0DB6}"/>
              </a:ext>
            </a:extLst>
          </p:cNvPr>
          <p:cNvSpPr>
            <a:spLocks noGrp="1"/>
          </p:cNvSpPr>
          <p:nvPr>
            <p:ph type="dt" sz="half" idx="10"/>
          </p:nvPr>
        </p:nvSpPr>
        <p:spPr>
          <a:xfrm>
            <a:off x="10437812" y="6370638"/>
            <a:ext cx="1600200" cy="365125"/>
          </a:xfrm>
        </p:spPr>
        <p:txBody>
          <a:bodyPr/>
          <a:lstStyle/>
          <a:p>
            <a:fld id="{BCFB7C3C-000A-48AB-A074-29AF49A2FB05}" type="datetime1">
              <a:rPr lang="en-GB" smtClean="0"/>
              <a:t>19/03/2021</a:t>
            </a:fld>
            <a:endParaRPr lang="en-GB"/>
          </a:p>
        </p:txBody>
      </p:sp>
      <p:sp>
        <p:nvSpPr>
          <p:cNvPr id="4" name="Slide Number Placeholder 3">
            <a:extLst>
              <a:ext uri="{FF2B5EF4-FFF2-40B4-BE49-F238E27FC236}">
                <a16:creationId xmlns:a16="http://schemas.microsoft.com/office/drawing/2014/main" id="{150874AF-8F54-4D12-8C94-DCC3DD70111F}"/>
              </a:ext>
            </a:extLst>
          </p:cNvPr>
          <p:cNvSpPr>
            <a:spLocks noGrp="1"/>
          </p:cNvSpPr>
          <p:nvPr>
            <p:ph type="sldNum" sz="quarter" idx="12"/>
          </p:nvPr>
        </p:nvSpPr>
        <p:spPr>
          <a:xfrm>
            <a:off x="10821155" y="5718750"/>
            <a:ext cx="1142245" cy="669925"/>
          </a:xfrm>
        </p:spPr>
        <p:txBody>
          <a:bodyPr/>
          <a:lstStyle/>
          <a:p>
            <a:fld id="{FC508A3C-ADBA-4108-AF93-0E5A56A5DA43}" type="slidenum">
              <a:rPr lang="en-GB" smtClean="0"/>
              <a:t>5</a:t>
            </a:fld>
            <a:endParaRPr lang="en-GB" dirty="0"/>
          </a:p>
        </p:txBody>
      </p:sp>
      <p:pic>
        <p:nvPicPr>
          <p:cNvPr id="8" name="Picture 7">
            <a:extLst>
              <a:ext uri="{FF2B5EF4-FFF2-40B4-BE49-F238E27FC236}">
                <a16:creationId xmlns:a16="http://schemas.microsoft.com/office/drawing/2014/main" id="{DD2D646E-2B19-4970-B9F7-C49DBED53281}"/>
              </a:ext>
            </a:extLst>
          </p:cNvPr>
          <p:cNvPicPr>
            <a:picLocks noChangeAspect="1"/>
          </p:cNvPicPr>
          <p:nvPr/>
        </p:nvPicPr>
        <p:blipFill>
          <a:blip r:embed="rId4"/>
          <a:stretch>
            <a:fillRect/>
          </a:stretch>
        </p:blipFill>
        <p:spPr>
          <a:xfrm>
            <a:off x="292856" y="941960"/>
            <a:ext cx="10299700" cy="5611239"/>
          </a:xfrm>
          <a:prstGeom prst="rect">
            <a:avLst/>
          </a:prstGeom>
          <a:ln>
            <a:noFill/>
          </a:ln>
          <a:effectLst>
            <a:softEdge rad="112500"/>
          </a:effectLst>
        </p:spPr>
      </p:pic>
    </p:spTree>
    <p:extLst>
      <p:ext uri="{BB962C8B-B14F-4D97-AF65-F5344CB8AC3E}">
        <p14:creationId xmlns:p14="http://schemas.microsoft.com/office/powerpoint/2010/main" val="2084160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heel(1)">
                                      <p:cBhvr>
                                        <p:cTn id="12"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8" name="Straight Connector 37">
            <a:extLst>
              <a:ext uri="{FF2B5EF4-FFF2-40B4-BE49-F238E27FC236}">
                <a16:creationId xmlns:a16="http://schemas.microsoft.com/office/drawing/2014/main" id="{8FD48FB1-66D8-4676-B0AA-C139A1DB78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F033F5AE-6728-4F19-8DED-658E674B3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2" name="Straight Connector 41">
            <a:extLst>
              <a:ext uri="{FF2B5EF4-FFF2-40B4-BE49-F238E27FC236}">
                <a16:creationId xmlns:a16="http://schemas.microsoft.com/office/drawing/2014/main" id="{82C7D74A-18BA-4709-A808-44E8815C44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B5164A3F-1561-4039-8185-AB0EEB713E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6" name="Straight Connector 45">
            <a:extLst>
              <a:ext uri="{FF2B5EF4-FFF2-40B4-BE49-F238E27FC236}">
                <a16:creationId xmlns:a16="http://schemas.microsoft.com/office/drawing/2014/main" id="{2A35DB53-42BE-460E-9CA1-1294C98463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useBgFill="1">
        <p:nvSpPr>
          <p:cNvPr id="48" name="Rectangle 47">
            <a:extLst>
              <a:ext uri="{FF2B5EF4-FFF2-40B4-BE49-F238E27FC236}">
                <a16:creationId xmlns:a16="http://schemas.microsoft.com/office/drawing/2014/main" id="{BDA3A76A-4B4C-456C-9E11-7C85352E4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87D012-D8D1-45E4-87D2-CD025CFD4402}"/>
              </a:ext>
            </a:extLst>
          </p:cNvPr>
          <p:cNvSpPr>
            <a:spLocks noGrp="1"/>
          </p:cNvSpPr>
          <p:nvPr>
            <p:ph type="title"/>
          </p:nvPr>
        </p:nvSpPr>
        <p:spPr>
          <a:xfrm>
            <a:off x="239924" y="157070"/>
            <a:ext cx="4824464" cy="748864"/>
          </a:xfrm>
        </p:spPr>
        <p:txBody>
          <a:bodyPr vert="horz" lIns="91440" tIns="45720" rIns="91440" bIns="45720" rtlCol="0" anchor="b">
            <a:normAutofit/>
          </a:bodyPr>
          <a:lstStyle/>
          <a:p>
            <a:r>
              <a:rPr lang="en-US" sz="4000" dirty="0"/>
              <a:t>Task allocation</a:t>
            </a:r>
          </a:p>
        </p:txBody>
      </p:sp>
      <p:grpSp>
        <p:nvGrpSpPr>
          <p:cNvPr id="50" name="Group 49">
            <a:extLst>
              <a:ext uri="{FF2B5EF4-FFF2-40B4-BE49-F238E27FC236}">
                <a16:creationId xmlns:a16="http://schemas.microsoft.com/office/drawing/2014/main" id="{DD4CBF5D-710D-4A8C-B442-E5D98674747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51" name="Straight Connector 50">
              <a:extLst>
                <a:ext uri="{FF2B5EF4-FFF2-40B4-BE49-F238E27FC236}">
                  <a16:creationId xmlns:a16="http://schemas.microsoft.com/office/drawing/2014/main" id="{5D9ADFAC-F7DF-40A7-8F80-B7A92671EA7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483F67D8-5F47-449F-990F-A3EAD3DDB22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FC5A41C4-4EA6-4CBD-A7CE-467A86B9805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A25FA7EA-F587-4CA2-8409-5BC791A454D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5" name="Straight Connector 54">
              <a:extLst>
                <a:ext uri="{FF2B5EF4-FFF2-40B4-BE49-F238E27FC236}">
                  <a16:creationId xmlns:a16="http://schemas.microsoft.com/office/drawing/2014/main" id="{3DA58F87-0089-45DB-BDA9-0CF6C0ABD61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23" name="Picture 22">
            <a:extLst>
              <a:ext uri="{FF2B5EF4-FFF2-40B4-BE49-F238E27FC236}">
                <a16:creationId xmlns:a16="http://schemas.microsoft.com/office/drawing/2014/main" id="{D19A7A03-2D17-4298-A3F5-7E2CA71F9363}"/>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335791" y="-619922"/>
            <a:ext cx="1905266" cy="1905266"/>
          </a:xfrm>
          <a:prstGeom prst="rect">
            <a:avLst/>
          </a:prstGeom>
        </p:spPr>
      </p:pic>
      <p:grpSp>
        <p:nvGrpSpPr>
          <p:cNvPr id="6" name="Group 5">
            <a:extLst>
              <a:ext uri="{FF2B5EF4-FFF2-40B4-BE49-F238E27FC236}">
                <a16:creationId xmlns:a16="http://schemas.microsoft.com/office/drawing/2014/main" id="{428AC2DB-FC84-40AD-A444-6AFC1DB54E64}"/>
              </a:ext>
            </a:extLst>
          </p:cNvPr>
          <p:cNvGrpSpPr/>
          <p:nvPr/>
        </p:nvGrpSpPr>
        <p:grpSpPr>
          <a:xfrm>
            <a:off x="1789376" y="905934"/>
            <a:ext cx="8128000" cy="5418667"/>
            <a:chOff x="2022741" y="685799"/>
            <a:chExt cx="8128000" cy="5418667"/>
          </a:xfrm>
        </p:grpSpPr>
        <p:graphicFrame>
          <p:nvGraphicFramePr>
            <p:cNvPr id="4" name="Diagram 3">
              <a:extLst>
                <a:ext uri="{FF2B5EF4-FFF2-40B4-BE49-F238E27FC236}">
                  <a16:creationId xmlns:a16="http://schemas.microsoft.com/office/drawing/2014/main" id="{B5EAC4FA-EDD1-4911-88AE-7BE6B0110043}"/>
                </a:ext>
              </a:extLst>
            </p:cNvPr>
            <p:cNvGraphicFramePr/>
            <p:nvPr>
              <p:extLst>
                <p:ext uri="{D42A27DB-BD31-4B8C-83A1-F6EECF244321}">
                  <p14:modId xmlns:p14="http://schemas.microsoft.com/office/powerpoint/2010/main" val="443383125"/>
                </p:ext>
              </p:extLst>
            </p:nvPr>
          </p:nvGraphicFramePr>
          <p:xfrm>
            <a:off x="2022741" y="685799"/>
            <a:ext cx="8128000"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Rectangle 4">
              <a:extLst>
                <a:ext uri="{FF2B5EF4-FFF2-40B4-BE49-F238E27FC236}">
                  <a16:creationId xmlns:a16="http://schemas.microsoft.com/office/drawing/2014/main" id="{00CF83A9-7E54-4126-B03D-E74E4F44825C}"/>
                </a:ext>
              </a:extLst>
            </p:cNvPr>
            <p:cNvSpPr/>
            <p:nvPr/>
          </p:nvSpPr>
          <p:spPr>
            <a:xfrm>
              <a:off x="4971138" y="2963333"/>
              <a:ext cx="2203135" cy="1328251"/>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GB"/>
            </a:p>
          </p:txBody>
        </p:sp>
      </p:grpSp>
      <p:sp>
        <p:nvSpPr>
          <p:cNvPr id="7" name="Date Placeholder 6">
            <a:extLst>
              <a:ext uri="{FF2B5EF4-FFF2-40B4-BE49-F238E27FC236}">
                <a16:creationId xmlns:a16="http://schemas.microsoft.com/office/drawing/2014/main" id="{8BD5EA7C-142E-42A1-9A71-1292BC96515A}"/>
              </a:ext>
            </a:extLst>
          </p:cNvPr>
          <p:cNvSpPr>
            <a:spLocks noGrp="1"/>
          </p:cNvSpPr>
          <p:nvPr>
            <p:ph type="dt" sz="half" idx="10"/>
          </p:nvPr>
        </p:nvSpPr>
        <p:spPr/>
        <p:txBody>
          <a:bodyPr/>
          <a:lstStyle/>
          <a:p>
            <a:fld id="{75C74973-82EE-4A95-9EDC-0491F28A7656}" type="datetime1">
              <a:rPr lang="en-GB" smtClean="0"/>
              <a:t>19/03/2021</a:t>
            </a:fld>
            <a:endParaRPr lang="en-GB"/>
          </a:p>
        </p:txBody>
      </p:sp>
      <p:sp>
        <p:nvSpPr>
          <p:cNvPr id="8" name="Slide Number Placeholder 7">
            <a:extLst>
              <a:ext uri="{FF2B5EF4-FFF2-40B4-BE49-F238E27FC236}">
                <a16:creationId xmlns:a16="http://schemas.microsoft.com/office/drawing/2014/main" id="{6F4D5CD9-22CF-4528-B59E-C66D95ADFB25}"/>
              </a:ext>
            </a:extLst>
          </p:cNvPr>
          <p:cNvSpPr>
            <a:spLocks noGrp="1"/>
          </p:cNvSpPr>
          <p:nvPr>
            <p:ph type="sldNum" sz="quarter" idx="12"/>
          </p:nvPr>
        </p:nvSpPr>
        <p:spPr/>
        <p:txBody>
          <a:bodyPr/>
          <a:lstStyle/>
          <a:p>
            <a:fld id="{FC508A3C-ADBA-4108-AF93-0E5A56A5DA43}" type="slidenum">
              <a:rPr lang="en-GB" smtClean="0"/>
              <a:t>6</a:t>
            </a:fld>
            <a:endParaRPr lang="en-GB"/>
          </a:p>
        </p:txBody>
      </p:sp>
    </p:spTree>
    <p:extLst>
      <p:ext uri="{BB962C8B-B14F-4D97-AF65-F5344CB8AC3E}">
        <p14:creationId xmlns:p14="http://schemas.microsoft.com/office/powerpoint/2010/main" val="166738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arn(inVertic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useBgFill="1">
        <p:nvSpPr>
          <p:cNvPr id="18" name="Rectangle 17">
            <a:extLst>
              <a:ext uri="{FF2B5EF4-FFF2-40B4-BE49-F238E27FC236}">
                <a16:creationId xmlns:a16="http://schemas.microsoft.com/office/drawing/2014/main" id="{4609862E-48F9-45AC-8D44-67A0268A7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C97986E7-0E3C-4F64-886E-935DDCB83A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73033" y="1420238"/>
            <a:ext cx="4415786" cy="4751961"/>
            <a:chOff x="9206969" y="2963333"/>
            <a:chExt cx="2981858" cy="3208867"/>
          </a:xfrm>
        </p:grpSpPr>
        <p:cxnSp>
          <p:nvCxnSpPr>
            <p:cNvPr id="21" name="Straight Connector 20">
              <a:extLst>
                <a:ext uri="{FF2B5EF4-FFF2-40B4-BE49-F238E27FC236}">
                  <a16:creationId xmlns:a16="http://schemas.microsoft.com/office/drawing/2014/main" id="{B903D17F-F79E-40E5-9563-A1CFFCC06A2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CA5D5775-627F-4588-82B3-905EDF23138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7D7F2A20-5DE4-4BC0-91EA-5FFE33A4D3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3D536BA0-56C7-429C-B41E-B5724F0CD4C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1F15726F-71BE-4007-B9B6-0A1AA0D520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grpSp>
      <p:sp>
        <p:nvSpPr>
          <p:cNvPr id="2" name="Title 1">
            <a:extLst>
              <a:ext uri="{FF2B5EF4-FFF2-40B4-BE49-F238E27FC236}">
                <a16:creationId xmlns:a16="http://schemas.microsoft.com/office/drawing/2014/main" id="{8E2D722B-8806-422F-B920-90E0039C0371}"/>
              </a:ext>
            </a:extLst>
          </p:cNvPr>
          <p:cNvSpPr>
            <a:spLocks noGrp="1"/>
          </p:cNvSpPr>
          <p:nvPr>
            <p:ph type="title"/>
          </p:nvPr>
        </p:nvSpPr>
        <p:spPr>
          <a:xfrm>
            <a:off x="349655" y="17508"/>
            <a:ext cx="8420877" cy="903948"/>
          </a:xfrm>
        </p:spPr>
        <p:txBody>
          <a:bodyPr vert="horz" lIns="91440" tIns="45720" rIns="91440" bIns="45720" rtlCol="0" anchor="b">
            <a:normAutofit/>
          </a:bodyPr>
          <a:lstStyle/>
          <a:p>
            <a:r>
              <a:rPr lang="en-US" sz="4000" dirty="0"/>
              <a:t>User Requirements- Front-End</a:t>
            </a:r>
          </a:p>
        </p:txBody>
      </p:sp>
      <p:pic>
        <p:nvPicPr>
          <p:cNvPr id="15" name="Picture 14">
            <a:extLst>
              <a:ext uri="{FF2B5EF4-FFF2-40B4-BE49-F238E27FC236}">
                <a16:creationId xmlns:a16="http://schemas.microsoft.com/office/drawing/2014/main" id="{D4068B9D-36F5-4B7D-8C1F-D73E330A9CB4}"/>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83550" y="-498491"/>
            <a:ext cx="1905266" cy="1905266"/>
          </a:xfrm>
          <a:prstGeom prst="rect">
            <a:avLst/>
          </a:prstGeom>
        </p:spPr>
      </p:pic>
      <p:sp>
        <p:nvSpPr>
          <p:cNvPr id="3" name="TextBox 2">
            <a:extLst>
              <a:ext uri="{FF2B5EF4-FFF2-40B4-BE49-F238E27FC236}">
                <a16:creationId xmlns:a16="http://schemas.microsoft.com/office/drawing/2014/main" id="{5D5BFC8F-E9FC-4A4D-8441-ABCC97847E83}"/>
              </a:ext>
            </a:extLst>
          </p:cNvPr>
          <p:cNvSpPr txBox="1"/>
          <p:nvPr/>
        </p:nvSpPr>
        <p:spPr>
          <a:xfrm>
            <a:off x="515397" y="1173405"/>
            <a:ext cx="6608762" cy="5539978"/>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en-US" sz="2800" dirty="0"/>
              <a:t>View and Order items </a:t>
            </a:r>
          </a:p>
          <a:p>
            <a:pPr marL="285750" indent="-285750">
              <a:lnSpc>
                <a:spcPct val="150000"/>
              </a:lnSpc>
              <a:buFont typeface="Wingdings" panose="05000000000000000000" pitchFamily="2" charset="2"/>
              <a:buChar char="ü"/>
            </a:pPr>
            <a:r>
              <a:rPr lang="en-US" sz="2800" dirty="0"/>
              <a:t>View and Edit Orders</a:t>
            </a:r>
          </a:p>
          <a:p>
            <a:pPr marL="285750" indent="-285750">
              <a:lnSpc>
                <a:spcPct val="150000"/>
              </a:lnSpc>
              <a:buFont typeface="Wingdings" panose="05000000000000000000" pitchFamily="2" charset="2"/>
              <a:buChar char="ü"/>
            </a:pPr>
            <a:r>
              <a:rPr lang="en-US" sz="2800" dirty="0"/>
              <a:t>Shopping cart management</a:t>
            </a:r>
          </a:p>
          <a:p>
            <a:pPr marL="285750" indent="-285750">
              <a:lnSpc>
                <a:spcPct val="150000"/>
              </a:lnSpc>
              <a:buFont typeface="Wingdings" panose="05000000000000000000" pitchFamily="2" charset="2"/>
              <a:buChar char="ü"/>
            </a:pPr>
            <a:r>
              <a:rPr lang="en-US" sz="2800" dirty="0"/>
              <a:t>Quantity Control</a:t>
            </a:r>
          </a:p>
          <a:p>
            <a:pPr marL="285750" indent="-285750">
              <a:lnSpc>
                <a:spcPct val="150000"/>
              </a:lnSpc>
              <a:buFont typeface="Wingdings" panose="05000000000000000000" pitchFamily="2" charset="2"/>
              <a:buChar char="ü"/>
            </a:pPr>
            <a:r>
              <a:rPr lang="en-US" sz="2800" dirty="0"/>
              <a:t>User Registration and Sign in</a:t>
            </a:r>
          </a:p>
          <a:p>
            <a:pPr marL="285750" indent="-285750">
              <a:lnSpc>
                <a:spcPct val="150000"/>
              </a:lnSpc>
              <a:buFont typeface="Wingdings" panose="05000000000000000000" pitchFamily="2" charset="2"/>
              <a:buChar char="ü"/>
            </a:pPr>
            <a:r>
              <a:rPr lang="en-US" sz="2800" dirty="0"/>
              <a:t>Different payment methods</a:t>
            </a:r>
          </a:p>
          <a:p>
            <a:pPr marL="285750" indent="-285750">
              <a:lnSpc>
                <a:spcPct val="150000"/>
              </a:lnSpc>
              <a:buFont typeface="Wingdings" panose="05000000000000000000" pitchFamily="2" charset="2"/>
              <a:buChar char="ü"/>
            </a:pPr>
            <a:r>
              <a:rPr lang="en-US" sz="2800" dirty="0"/>
              <a:t>Finding Tool</a:t>
            </a:r>
          </a:p>
          <a:p>
            <a:pPr marL="285750" indent="-285750">
              <a:lnSpc>
                <a:spcPct val="150000"/>
              </a:lnSpc>
              <a:buFont typeface="Wingdings" panose="05000000000000000000" pitchFamily="2" charset="2"/>
              <a:buChar char="ü"/>
            </a:pPr>
            <a:r>
              <a:rPr lang="en-US" sz="2800" dirty="0"/>
              <a:t>Comparison of the Products</a:t>
            </a:r>
          </a:p>
          <a:p>
            <a:pPr marL="285750" indent="-285750">
              <a:buFont typeface="Wingdings" panose="05000000000000000000" pitchFamily="2" charset="2"/>
              <a:buChar char="ü"/>
            </a:pPr>
            <a:endParaRPr lang="en-GB" dirty="0"/>
          </a:p>
        </p:txBody>
      </p:sp>
      <p:sp>
        <p:nvSpPr>
          <p:cNvPr id="4" name="Date Placeholder 3">
            <a:extLst>
              <a:ext uri="{FF2B5EF4-FFF2-40B4-BE49-F238E27FC236}">
                <a16:creationId xmlns:a16="http://schemas.microsoft.com/office/drawing/2014/main" id="{244BE384-C4B5-41ED-9557-2CCC3C529AD5}"/>
              </a:ext>
            </a:extLst>
          </p:cNvPr>
          <p:cNvSpPr>
            <a:spLocks noGrp="1"/>
          </p:cNvSpPr>
          <p:nvPr>
            <p:ph type="dt" sz="half" idx="10"/>
          </p:nvPr>
        </p:nvSpPr>
        <p:spPr/>
        <p:txBody>
          <a:bodyPr/>
          <a:lstStyle/>
          <a:p>
            <a:fld id="{DE57D046-7AC0-4AA6-94E6-E7A7BC7E7DF5}" type="datetime1">
              <a:rPr lang="en-GB" smtClean="0"/>
              <a:t>19/03/2021</a:t>
            </a:fld>
            <a:endParaRPr lang="en-GB"/>
          </a:p>
        </p:txBody>
      </p:sp>
      <p:sp>
        <p:nvSpPr>
          <p:cNvPr id="5" name="Slide Number Placeholder 4">
            <a:extLst>
              <a:ext uri="{FF2B5EF4-FFF2-40B4-BE49-F238E27FC236}">
                <a16:creationId xmlns:a16="http://schemas.microsoft.com/office/drawing/2014/main" id="{4243A7F4-C91C-4B57-9CA2-E726DCA23ACC}"/>
              </a:ext>
            </a:extLst>
          </p:cNvPr>
          <p:cNvSpPr>
            <a:spLocks noGrp="1"/>
          </p:cNvSpPr>
          <p:nvPr>
            <p:ph type="sldNum" sz="quarter" idx="12"/>
          </p:nvPr>
        </p:nvSpPr>
        <p:spPr/>
        <p:txBody>
          <a:bodyPr/>
          <a:lstStyle/>
          <a:p>
            <a:fld id="{FC508A3C-ADBA-4108-AF93-0E5A56A5DA43}" type="slidenum">
              <a:rPr lang="en-GB" smtClean="0"/>
              <a:t>7</a:t>
            </a:fld>
            <a:endParaRPr lang="en-GB"/>
          </a:p>
        </p:txBody>
      </p:sp>
      <p:pic>
        <p:nvPicPr>
          <p:cNvPr id="7" name="Picture 6" descr="Two colleagues planning on board with sticky notes">
            <a:extLst>
              <a:ext uri="{FF2B5EF4-FFF2-40B4-BE49-F238E27FC236}">
                <a16:creationId xmlns:a16="http://schemas.microsoft.com/office/drawing/2014/main" id="{74AC62E8-BF84-4EF5-BC3A-723AFF2F1F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10746" y="1074325"/>
            <a:ext cx="4210763" cy="2808546"/>
          </a:xfrm>
          <a:prstGeom prst="rect">
            <a:avLst/>
          </a:prstGeom>
          <a:ln>
            <a:noFill/>
          </a:ln>
          <a:effectLst>
            <a:softEdge rad="112500"/>
          </a:effectLst>
        </p:spPr>
      </p:pic>
    </p:spTree>
    <p:extLst>
      <p:ext uri="{BB962C8B-B14F-4D97-AF65-F5344CB8AC3E}">
        <p14:creationId xmlns:p14="http://schemas.microsoft.com/office/powerpoint/2010/main" val="33518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nip Diagonal Corner Rectangle 6">
            <a:extLst>
              <a:ext uri="{FF2B5EF4-FFF2-40B4-BE49-F238E27FC236}">
                <a16:creationId xmlns:a16="http://schemas.microsoft.com/office/drawing/2014/main" id="{AD2D45C7-2E37-44FD-AC77-116CD14B9E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25" y="2"/>
            <a:ext cx="12191075" cy="6857998"/>
          </a:xfrm>
          <a:prstGeom prst="rect">
            <a:avLst/>
          </a:prstGeom>
          <a:ln>
            <a:noFill/>
          </a:ln>
        </p:spPr>
        <p:style>
          <a:lnRef idx="2">
            <a:schemeClr val="accent2"/>
          </a:lnRef>
          <a:fillRef idx="1002">
            <a:schemeClr val="dk2"/>
          </a:fillRef>
          <a:effectRef idx="0">
            <a:schemeClr val="accent2"/>
          </a:effectRef>
          <a:fontRef idx="minor">
            <a:schemeClr val="dk1"/>
          </a:fontRef>
        </p:style>
        <p:txBody>
          <a:bodyPr wrap="square" rtlCol="0" anchor="ctr">
            <a:noAutofit/>
          </a:bodyPr>
          <a:lstStyle/>
          <a:p>
            <a:pPr algn="ctr"/>
            <a:endParaRPr lang="en-US"/>
          </a:p>
        </p:txBody>
      </p:sp>
      <p:sp useBgFill="1">
        <p:nvSpPr>
          <p:cNvPr id="10" name="Snip Single Corner Rectangle 17">
            <a:extLst>
              <a:ext uri="{FF2B5EF4-FFF2-40B4-BE49-F238E27FC236}">
                <a16:creationId xmlns:a16="http://schemas.microsoft.com/office/drawing/2014/main" id="{1FF88480-2CF1-4C54-8CE3-2CA9CD9FF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1"/>
            <a:ext cx="12188825" cy="6857999"/>
          </a:xfrm>
          <a:prstGeom prst="snip1Rect">
            <a:avLst>
              <a:gd name="adj" fmla="val 50000"/>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BBF65FA-CC0E-4F67-9630-250F884A778F}"/>
              </a:ext>
            </a:extLst>
          </p:cNvPr>
          <p:cNvSpPr>
            <a:spLocks noGrp="1"/>
          </p:cNvSpPr>
          <p:nvPr>
            <p:ph type="title"/>
          </p:nvPr>
        </p:nvSpPr>
        <p:spPr>
          <a:xfrm>
            <a:off x="534062" y="382259"/>
            <a:ext cx="8534400" cy="952633"/>
          </a:xfrm>
        </p:spPr>
        <p:txBody>
          <a:bodyPr>
            <a:normAutofit/>
          </a:bodyPr>
          <a:lstStyle/>
          <a:p>
            <a:r>
              <a:rPr lang="en-US" sz="4000" dirty="0"/>
              <a:t>User requirements- back-end</a:t>
            </a:r>
            <a:endParaRPr lang="en-GB" sz="4000" dirty="0"/>
          </a:p>
        </p:txBody>
      </p:sp>
      <p:sp>
        <p:nvSpPr>
          <p:cNvPr id="3" name="Content Placeholder 2">
            <a:extLst>
              <a:ext uri="{FF2B5EF4-FFF2-40B4-BE49-F238E27FC236}">
                <a16:creationId xmlns:a16="http://schemas.microsoft.com/office/drawing/2014/main" id="{4031E0A1-2A51-4F59-84E6-6A3A458373CF}"/>
              </a:ext>
            </a:extLst>
          </p:cNvPr>
          <p:cNvSpPr>
            <a:spLocks noGrp="1"/>
          </p:cNvSpPr>
          <p:nvPr>
            <p:ph idx="1"/>
          </p:nvPr>
        </p:nvSpPr>
        <p:spPr>
          <a:xfrm>
            <a:off x="534062" y="1585785"/>
            <a:ext cx="8534400" cy="4586415"/>
          </a:xfrm>
        </p:spPr>
        <p:txBody>
          <a:bodyPr>
            <a:normAutofit lnSpcReduction="10000"/>
          </a:bodyPr>
          <a:lstStyle/>
          <a:p>
            <a:pPr>
              <a:buFont typeface="Wingdings" panose="05000000000000000000" pitchFamily="2" charset="2"/>
              <a:buChar char="ü"/>
            </a:pPr>
            <a:r>
              <a:rPr lang="en-US" sz="2800" dirty="0">
                <a:solidFill>
                  <a:schemeClr val="tx1"/>
                </a:solidFill>
              </a:rPr>
              <a:t>Payment with Cards</a:t>
            </a:r>
          </a:p>
          <a:p>
            <a:pPr>
              <a:buFont typeface="Wingdings" panose="05000000000000000000" pitchFamily="2" charset="2"/>
              <a:buChar char="ü"/>
            </a:pPr>
            <a:r>
              <a:rPr lang="en-US" sz="2800" dirty="0">
                <a:solidFill>
                  <a:schemeClr val="tx1"/>
                </a:solidFill>
              </a:rPr>
              <a:t>New User Creation</a:t>
            </a:r>
          </a:p>
          <a:p>
            <a:pPr>
              <a:buFont typeface="Wingdings" panose="05000000000000000000" pitchFamily="2" charset="2"/>
              <a:buChar char="ü"/>
            </a:pPr>
            <a:r>
              <a:rPr lang="en-US" sz="2800" dirty="0">
                <a:solidFill>
                  <a:schemeClr val="tx1"/>
                </a:solidFill>
              </a:rPr>
              <a:t>Automatic supply orders </a:t>
            </a:r>
          </a:p>
          <a:p>
            <a:pPr>
              <a:buFont typeface="Wingdings" panose="05000000000000000000" pitchFamily="2" charset="2"/>
              <a:buChar char="ü"/>
            </a:pPr>
            <a:r>
              <a:rPr lang="en-US" sz="2800" dirty="0">
                <a:solidFill>
                  <a:schemeClr val="tx1"/>
                </a:solidFill>
              </a:rPr>
              <a:t>Database Management</a:t>
            </a:r>
          </a:p>
          <a:p>
            <a:pPr>
              <a:buFont typeface="Wingdings" panose="05000000000000000000" pitchFamily="2" charset="2"/>
              <a:buChar char="ü"/>
            </a:pPr>
            <a:r>
              <a:rPr lang="en-US" sz="2800" dirty="0">
                <a:solidFill>
                  <a:schemeClr val="tx1"/>
                </a:solidFill>
              </a:rPr>
              <a:t>Users Database</a:t>
            </a:r>
          </a:p>
          <a:p>
            <a:pPr>
              <a:buFont typeface="Wingdings" panose="05000000000000000000" pitchFamily="2" charset="2"/>
              <a:buChar char="ü"/>
            </a:pPr>
            <a:r>
              <a:rPr lang="en-US" sz="2800" dirty="0">
                <a:solidFill>
                  <a:schemeClr val="tx1"/>
                </a:solidFill>
              </a:rPr>
              <a:t>Reports Generation</a:t>
            </a:r>
          </a:p>
          <a:p>
            <a:pPr>
              <a:buFont typeface="Wingdings" panose="05000000000000000000" pitchFamily="2" charset="2"/>
              <a:buChar char="ü"/>
            </a:pPr>
            <a:r>
              <a:rPr lang="en-US" sz="2800" dirty="0">
                <a:solidFill>
                  <a:schemeClr val="tx1"/>
                </a:solidFill>
              </a:rPr>
              <a:t>Product reviews </a:t>
            </a:r>
          </a:p>
          <a:p>
            <a:pPr>
              <a:buFont typeface="Wingdings" panose="05000000000000000000" pitchFamily="2" charset="2"/>
              <a:buChar char="ü"/>
            </a:pPr>
            <a:r>
              <a:rPr lang="en-US" sz="2800" dirty="0">
                <a:solidFill>
                  <a:schemeClr val="tx1"/>
                </a:solidFill>
              </a:rPr>
              <a:t>Stock control</a:t>
            </a:r>
          </a:p>
          <a:p>
            <a:pPr>
              <a:buFont typeface="Wingdings" panose="05000000000000000000" pitchFamily="2" charset="2"/>
              <a:buChar char="ü"/>
            </a:pPr>
            <a:endParaRPr lang="en-GB" dirty="0">
              <a:solidFill>
                <a:schemeClr val="tx1"/>
              </a:solidFill>
            </a:endParaRPr>
          </a:p>
        </p:txBody>
      </p:sp>
      <p:pic>
        <p:nvPicPr>
          <p:cNvPr id="6" name="Picture 5">
            <a:extLst>
              <a:ext uri="{FF2B5EF4-FFF2-40B4-BE49-F238E27FC236}">
                <a16:creationId xmlns:a16="http://schemas.microsoft.com/office/drawing/2014/main" id="{589A47D0-281A-4EB2-A68B-58821D868BB4}"/>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83559" y="-570374"/>
            <a:ext cx="1905266" cy="1905266"/>
          </a:xfrm>
          <a:prstGeom prst="rect">
            <a:avLst/>
          </a:prstGeom>
        </p:spPr>
      </p:pic>
      <p:sp>
        <p:nvSpPr>
          <p:cNvPr id="4" name="Date Placeholder 3">
            <a:extLst>
              <a:ext uri="{FF2B5EF4-FFF2-40B4-BE49-F238E27FC236}">
                <a16:creationId xmlns:a16="http://schemas.microsoft.com/office/drawing/2014/main" id="{4DABCCB4-76D9-4467-93B1-AEE26E08D529}"/>
              </a:ext>
            </a:extLst>
          </p:cNvPr>
          <p:cNvSpPr>
            <a:spLocks noGrp="1"/>
          </p:cNvSpPr>
          <p:nvPr>
            <p:ph type="dt" sz="half" idx="10"/>
          </p:nvPr>
        </p:nvSpPr>
        <p:spPr/>
        <p:txBody>
          <a:bodyPr/>
          <a:lstStyle/>
          <a:p>
            <a:fld id="{E4578699-3F50-4D5C-8C03-D303A381F795}" type="datetime1">
              <a:rPr lang="en-GB" smtClean="0"/>
              <a:t>19/03/2021</a:t>
            </a:fld>
            <a:endParaRPr lang="en-GB"/>
          </a:p>
        </p:txBody>
      </p:sp>
      <p:sp>
        <p:nvSpPr>
          <p:cNvPr id="5" name="Slide Number Placeholder 4">
            <a:extLst>
              <a:ext uri="{FF2B5EF4-FFF2-40B4-BE49-F238E27FC236}">
                <a16:creationId xmlns:a16="http://schemas.microsoft.com/office/drawing/2014/main" id="{6CE963C6-7A89-498E-AAF2-F37A6AF078B3}"/>
              </a:ext>
            </a:extLst>
          </p:cNvPr>
          <p:cNvSpPr>
            <a:spLocks noGrp="1"/>
          </p:cNvSpPr>
          <p:nvPr>
            <p:ph type="sldNum" sz="quarter" idx="12"/>
          </p:nvPr>
        </p:nvSpPr>
        <p:spPr/>
        <p:txBody>
          <a:bodyPr/>
          <a:lstStyle/>
          <a:p>
            <a:fld id="{FC508A3C-ADBA-4108-AF93-0E5A56A5DA43}" type="slidenum">
              <a:rPr lang="en-GB" smtClean="0"/>
              <a:t>8</a:t>
            </a:fld>
            <a:endParaRPr lang="en-GB"/>
          </a:p>
        </p:txBody>
      </p:sp>
      <p:pic>
        <p:nvPicPr>
          <p:cNvPr id="9" name="Picture 8" descr="People working on a machine">
            <a:extLst>
              <a:ext uri="{FF2B5EF4-FFF2-40B4-BE49-F238E27FC236}">
                <a16:creationId xmlns:a16="http://schemas.microsoft.com/office/drawing/2014/main" id="{68CDC045-E347-433E-B09C-48CC62B79D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45819" y="1349499"/>
            <a:ext cx="5012119" cy="2819317"/>
          </a:xfrm>
          <a:prstGeom prst="rect">
            <a:avLst/>
          </a:prstGeom>
          <a:ln>
            <a:noFill/>
          </a:ln>
          <a:effectLst>
            <a:softEdge rad="112500"/>
          </a:effectLst>
        </p:spPr>
      </p:pic>
    </p:spTree>
    <p:extLst>
      <p:ext uri="{BB962C8B-B14F-4D97-AF65-F5344CB8AC3E}">
        <p14:creationId xmlns:p14="http://schemas.microsoft.com/office/powerpoint/2010/main" val="368800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additive="base">
                                        <p:cTn id="18"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 calcmode="lin" valueType="num">
                                      <p:cBhvr additive="base">
                                        <p:cTn id="24"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 calcmode="lin" valueType="num">
                                      <p:cBhvr additive="base">
                                        <p:cTn id="30"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3">
                                            <p:txEl>
                                              <p:pRg st="4" end="4"/>
                                            </p:txEl>
                                          </p:spTgt>
                                        </p:tgtEl>
                                        <p:attrNameLst>
                                          <p:attrName>style.visibility</p:attrName>
                                        </p:attrNameLst>
                                      </p:cBhvr>
                                      <p:to>
                                        <p:strVal val="visible"/>
                                      </p:to>
                                    </p:set>
                                    <p:anim calcmode="lin" valueType="num">
                                      <p:cBhvr additive="base">
                                        <p:cTn id="36"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 calcmode="lin" valueType="num">
                                      <p:cBhvr additive="base">
                                        <p:cTn id="42"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childTnLst>
                                    <p:set>
                                      <p:cBhvr>
                                        <p:cTn id="47" dur="1" fill="hold">
                                          <p:stCondLst>
                                            <p:cond delay="0"/>
                                          </p:stCondLst>
                                        </p:cTn>
                                        <p:tgtEl>
                                          <p:spTgt spid="3">
                                            <p:txEl>
                                              <p:pRg st="6" end="6"/>
                                            </p:txEl>
                                          </p:spTgt>
                                        </p:tgtEl>
                                        <p:attrNameLst>
                                          <p:attrName>style.visibility</p:attrName>
                                        </p:attrNameLst>
                                      </p:cBhvr>
                                      <p:to>
                                        <p:strVal val="visible"/>
                                      </p:to>
                                    </p:set>
                                    <p:anim calcmode="lin" valueType="num">
                                      <p:cBhvr additive="base">
                                        <p:cTn id="48"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9"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grpId="0" nodeType="clickEffect">
                                  <p:stCondLst>
                                    <p:cond delay="0"/>
                                  </p:stCondLst>
                                  <p:childTnLst>
                                    <p:set>
                                      <p:cBhvr>
                                        <p:cTn id="53" dur="1" fill="hold">
                                          <p:stCondLst>
                                            <p:cond delay="0"/>
                                          </p:stCondLst>
                                        </p:cTn>
                                        <p:tgtEl>
                                          <p:spTgt spid="3">
                                            <p:txEl>
                                              <p:pRg st="7" end="7"/>
                                            </p:txEl>
                                          </p:spTgt>
                                        </p:tgtEl>
                                        <p:attrNameLst>
                                          <p:attrName>style.visibility</p:attrName>
                                        </p:attrNameLst>
                                      </p:cBhvr>
                                      <p:to>
                                        <p:strVal val="visible"/>
                                      </p:to>
                                    </p:set>
                                    <p:anim calcmode="lin" valueType="num">
                                      <p:cBhvr additive="base">
                                        <p:cTn id="54"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5"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8FD48FB1-66D8-4676-B0AA-C139A1DB78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F033F5AE-6728-4F19-8DED-658E674B3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82C7D74A-18BA-4709-A808-44E8815C44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B5164A3F-1561-4039-8185-AB0EEB713E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2A35DB53-42BE-460E-9CA1-1294C98463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useBgFill="1">
        <p:nvSpPr>
          <p:cNvPr id="19" name="Rectangle 18">
            <a:extLst>
              <a:ext uri="{FF2B5EF4-FFF2-40B4-BE49-F238E27FC236}">
                <a16:creationId xmlns:a16="http://schemas.microsoft.com/office/drawing/2014/main" id="{ED2D7C63-562A-41C7-892E-0C73F5D59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0D19DD-24C6-4A6F-96A5-BD9C2C7F37D2}"/>
              </a:ext>
            </a:extLst>
          </p:cNvPr>
          <p:cNvSpPr>
            <a:spLocks noGrp="1"/>
          </p:cNvSpPr>
          <p:nvPr>
            <p:ph type="title"/>
          </p:nvPr>
        </p:nvSpPr>
        <p:spPr>
          <a:xfrm>
            <a:off x="476308" y="147735"/>
            <a:ext cx="9201092" cy="672436"/>
          </a:xfrm>
        </p:spPr>
        <p:txBody>
          <a:bodyPr vert="horz" lIns="91440" tIns="45720" rIns="91440" bIns="45720" rtlCol="0" anchor="b">
            <a:noAutofit/>
          </a:bodyPr>
          <a:lstStyle/>
          <a:p>
            <a:r>
              <a:rPr lang="en-US" sz="3200" dirty="0"/>
              <a:t>Technical requirements- Front end</a:t>
            </a:r>
          </a:p>
        </p:txBody>
      </p:sp>
      <p:grpSp>
        <p:nvGrpSpPr>
          <p:cNvPr id="21" name="Group 20">
            <a:extLst>
              <a:ext uri="{FF2B5EF4-FFF2-40B4-BE49-F238E27FC236}">
                <a16:creationId xmlns:a16="http://schemas.microsoft.com/office/drawing/2014/main" id="{6DF25E23-BE15-4E36-A700-59F0CE8C54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29" name="Straight Connector 21">
              <a:extLst>
                <a:ext uri="{FF2B5EF4-FFF2-40B4-BE49-F238E27FC236}">
                  <a16:creationId xmlns:a16="http://schemas.microsoft.com/office/drawing/2014/main" id="{2CE9353A-F333-4305-BED0-D126D75F5D8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95D1D327-6D34-4AB1-BBCB-FFD18B927BA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C3D4CCB5-F27F-4868-B1D4-55D8654F07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55F00F96-8833-4C32-AD31-05286BC8005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C22EE3D4-FE2C-4B01-BC8C-3CE2C6CC11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6" name="Picture 15">
            <a:extLst>
              <a:ext uri="{FF2B5EF4-FFF2-40B4-BE49-F238E27FC236}">
                <a16:creationId xmlns:a16="http://schemas.microsoft.com/office/drawing/2014/main" id="{5C98365E-ADFE-4649-9DF3-19BD13DDD47B}"/>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92292" y="-594255"/>
            <a:ext cx="1905266" cy="1905266"/>
          </a:xfrm>
          <a:prstGeom prst="rect">
            <a:avLst/>
          </a:prstGeom>
        </p:spPr>
      </p:pic>
      <p:sp>
        <p:nvSpPr>
          <p:cNvPr id="6" name="Date Placeholder 5">
            <a:extLst>
              <a:ext uri="{FF2B5EF4-FFF2-40B4-BE49-F238E27FC236}">
                <a16:creationId xmlns:a16="http://schemas.microsoft.com/office/drawing/2014/main" id="{F1139765-C04C-4019-8BCC-5E4B1109F745}"/>
              </a:ext>
            </a:extLst>
          </p:cNvPr>
          <p:cNvSpPr>
            <a:spLocks noGrp="1"/>
          </p:cNvSpPr>
          <p:nvPr>
            <p:ph type="dt" sz="half" idx="10"/>
          </p:nvPr>
        </p:nvSpPr>
        <p:spPr/>
        <p:txBody>
          <a:bodyPr/>
          <a:lstStyle/>
          <a:p>
            <a:fld id="{2ADD2E13-E990-4168-8193-C7230C696704}" type="datetime1">
              <a:rPr lang="en-GB" smtClean="0"/>
              <a:t>19/03/2021</a:t>
            </a:fld>
            <a:endParaRPr lang="en-GB"/>
          </a:p>
        </p:txBody>
      </p:sp>
      <p:sp>
        <p:nvSpPr>
          <p:cNvPr id="7" name="Slide Number Placeholder 6">
            <a:extLst>
              <a:ext uri="{FF2B5EF4-FFF2-40B4-BE49-F238E27FC236}">
                <a16:creationId xmlns:a16="http://schemas.microsoft.com/office/drawing/2014/main" id="{E72FB727-67DD-473E-9F93-31BA9C48060D}"/>
              </a:ext>
            </a:extLst>
          </p:cNvPr>
          <p:cNvSpPr>
            <a:spLocks noGrp="1"/>
          </p:cNvSpPr>
          <p:nvPr>
            <p:ph type="sldNum" sz="quarter" idx="12"/>
          </p:nvPr>
        </p:nvSpPr>
        <p:spPr/>
        <p:txBody>
          <a:bodyPr/>
          <a:lstStyle/>
          <a:p>
            <a:fld id="{FC508A3C-ADBA-4108-AF93-0E5A56A5DA43}" type="slidenum">
              <a:rPr lang="en-GB" smtClean="0"/>
              <a:t>9</a:t>
            </a:fld>
            <a:endParaRPr lang="en-GB"/>
          </a:p>
        </p:txBody>
      </p:sp>
      <p:pic>
        <p:nvPicPr>
          <p:cNvPr id="20" name="Picture 19">
            <a:extLst>
              <a:ext uri="{FF2B5EF4-FFF2-40B4-BE49-F238E27FC236}">
                <a16:creationId xmlns:a16="http://schemas.microsoft.com/office/drawing/2014/main" id="{B0AF0526-63DB-4CCD-8A0E-491273251C5D}"/>
              </a:ext>
            </a:extLst>
          </p:cNvPr>
          <p:cNvPicPr>
            <a:picLocks noChangeAspect="1"/>
          </p:cNvPicPr>
          <p:nvPr/>
        </p:nvPicPr>
        <p:blipFill>
          <a:blip r:embed="rId4"/>
          <a:stretch>
            <a:fillRect/>
          </a:stretch>
        </p:blipFill>
        <p:spPr>
          <a:xfrm>
            <a:off x="476308" y="902545"/>
            <a:ext cx="10112316" cy="5669330"/>
          </a:xfrm>
          <a:prstGeom prst="rect">
            <a:avLst/>
          </a:prstGeom>
          <a:ln>
            <a:noFill/>
          </a:ln>
          <a:effectLst>
            <a:softEdge rad="112500"/>
          </a:effectLst>
        </p:spPr>
      </p:pic>
    </p:spTree>
    <p:extLst>
      <p:ext uri="{BB962C8B-B14F-4D97-AF65-F5344CB8AC3E}">
        <p14:creationId xmlns:p14="http://schemas.microsoft.com/office/powerpoint/2010/main" val="318339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wipe(down)">
                                      <p:cBhvr>
                                        <p:cTn id="12" dur="580">
                                          <p:stCondLst>
                                            <p:cond delay="0"/>
                                          </p:stCondLst>
                                        </p:cTn>
                                        <p:tgtEl>
                                          <p:spTgt spid="20"/>
                                        </p:tgtEl>
                                      </p:cBhvr>
                                    </p:animEffect>
                                    <p:anim calcmode="lin" valueType="num">
                                      <p:cBhvr>
                                        <p:cTn id="13" dur="1822" tmFilter="0,0; 0.14,0.36; 0.43,0.73; 0.71,0.91; 1.0,1.0">
                                          <p:stCondLst>
                                            <p:cond delay="0"/>
                                          </p:stCondLst>
                                        </p:cTn>
                                        <p:tgtEl>
                                          <p:spTgt spid="20"/>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20"/>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20"/>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20"/>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20"/>
                                        </p:tgtEl>
                                        <p:attrNameLst>
                                          <p:attrName>ppt_y</p:attrName>
                                        </p:attrNameLst>
                                      </p:cBhvr>
                                      <p:tavLst>
                                        <p:tav tm="0" fmla="#ppt_y-sin(pi*$)/81">
                                          <p:val>
                                            <p:fltVal val="0"/>
                                          </p:val>
                                        </p:tav>
                                        <p:tav tm="100000">
                                          <p:val>
                                            <p:fltVal val="1"/>
                                          </p:val>
                                        </p:tav>
                                      </p:tavLst>
                                    </p:anim>
                                    <p:animScale>
                                      <p:cBhvr>
                                        <p:cTn id="18" dur="26">
                                          <p:stCondLst>
                                            <p:cond delay="650"/>
                                          </p:stCondLst>
                                        </p:cTn>
                                        <p:tgtEl>
                                          <p:spTgt spid="20"/>
                                        </p:tgtEl>
                                      </p:cBhvr>
                                      <p:to x="100000" y="60000"/>
                                    </p:animScale>
                                    <p:animScale>
                                      <p:cBhvr>
                                        <p:cTn id="19" dur="166" decel="50000">
                                          <p:stCondLst>
                                            <p:cond delay="676"/>
                                          </p:stCondLst>
                                        </p:cTn>
                                        <p:tgtEl>
                                          <p:spTgt spid="20"/>
                                        </p:tgtEl>
                                      </p:cBhvr>
                                      <p:to x="100000" y="100000"/>
                                    </p:animScale>
                                    <p:animScale>
                                      <p:cBhvr>
                                        <p:cTn id="20" dur="26">
                                          <p:stCondLst>
                                            <p:cond delay="1312"/>
                                          </p:stCondLst>
                                        </p:cTn>
                                        <p:tgtEl>
                                          <p:spTgt spid="20"/>
                                        </p:tgtEl>
                                      </p:cBhvr>
                                      <p:to x="100000" y="80000"/>
                                    </p:animScale>
                                    <p:animScale>
                                      <p:cBhvr>
                                        <p:cTn id="21" dur="166" decel="50000">
                                          <p:stCondLst>
                                            <p:cond delay="1338"/>
                                          </p:stCondLst>
                                        </p:cTn>
                                        <p:tgtEl>
                                          <p:spTgt spid="20"/>
                                        </p:tgtEl>
                                      </p:cBhvr>
                                      <p:to x="100000" y="100000"/>
                                    </p:animScale>
                                    <p:animScale>
                                      <p:cBhvr>
                                        <p:cTn id="22" dur="26">
                                          <p:stCondLst>
                                            <p:cond delay="1642"/>
                                          </p:stCondLst>
                                        </p:cTn>
                                        <p:tgtEl>
                                          <p:spTgt spid="20"/>
                                        </p:tgtEl>
                                      </p:cBhvr>
                                      <p:to x="100000" y="90000"/>
                                    </p:animScale>
                                    <p:animScale>
                                      <p:cBhvr>
                                        <p:cTn id="23" dur="166" decel="50000">
                                          <p:stCondLst>
                                            <p:cond delay="1668"/>
                                          </p:stCondLst>
                                        </p:cTn>
                                        <p:tgtEl>
                                          <p:spTgt spid="20"/>
                                        </p:tgtEl>
                                      </p:cBhvr>
                                      <p:to x="100000" y="100000"/>
                                    </p:animScale>
                                    <p:animScale>
                                      <p:cBhvr>
                                        <p:cTn id="24" dur="26">
                                          <p:stCondLst>
                                            <p:cond delay="1808"/>
                                          </p:stCondLst>
                                        </p:cTn>
                                        <p:tgtEl>
                                          <p:spTgt spid="20"/>
                                        </p:tgtEl>
                                      </p:cBhvr>
                                      <p:to x="100000" y="95000"/>
                                    </p:animScale>
                                    <p:animScale>
                                      <p:cBhvr>
                                        <p:cTn id="25" dur="166" decel="50000">
                                          <p:stCondLst>
                                            <p:cond delay="1834"/>
                                          </p:stCondLst>
                                        </p:cTn>
                                        <p:tgtEl>
                                          <p:spTgt spid="20"/>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22385</TotalTime>
  <Words>1380</Words>
  <Application>Microsoft Office PowerPoint</Application>
  <PresentationFormat>Widescreen</PresentationFormat>
  <Paragraphs>231</Paragraphs>
  <Slides>18</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Century Gothic</vt:lpstr>
      <vt:lpstr>Wingdings</vt:lpstr>
      <vt:lpstr>Wingdings 3</vt:lpstr>
      <vt:lpstr>Slice</vt:lpstr>
      <vt:lpstr>Team Project- Group 16</vt:lpstr>
      <vt:lpstr>Table of Content</vt:lpstr>
      <vt:lpstr>PowerPoint Presentation</vt:lpstr>
      <vt:lpstr>Project scope</vt:lpstr>
      <vt:lpstr>Project plan</vt:lpstr>
      <vt:lpstr>Task allocation</vt:lpstr>
      <vt:lpstr>User Requirements- Front-End</vt:lpstr>
      <vt:lpstr>User requirements- back-end</vt:lpstr>
      <vt:lpstr>Technical requirements- Front end</vt:lpstr>
      <vt:lpstr>Technical requirements- Back end</vt:lpstr>
      <vt:lpstr>Gannt- chart</vt:lpstr>
      <vt:lpstr>PowerPoint Presentation</vt:lpstr>
      <vt:lpstr>PowerPoint Presentation</vt:lpstr>
      <vt:lpstr>Design- Product page comparison </vt:lpstr>
      <vt:lpstr>PowerPoint Presentation</vt:lpstr>
      <vt:lpstr>PowerPoint Presentation</vt:lpstr>
      <vt:lpstr>Progress and new tasks allocation</vt:lpstr>
      <vt:lpstr>Thank you  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Presentation</dc:title>
  <dc:creator>Georgi Sharkov</dc:creator>
  <cp:lastModifiedBy>Georgi Sharkov</cp:lastModifiedBy>
  <cp:revision>73</cp:revision>
  <dcterms:created xsi:type="dcterms:W3CDTF">2021-02-16T11:20:53Z</dcterms:created>
  <dcterms:modified xsi:type="dcterms:W3CDTF">2021-03-19T19:12:46Z</dcterms:modified>
</cp:coreProperties>
</file>

<file path=docProps/thumbnail.jpeg>
</file>